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6" r:id="rId4"/>
    <p:sldId id="258" r:id="rId5"/>
    <p:sldId id="257" r:id="rId6"/>
    <p:sldId id="263" r:id="rId7"/>
    <p:sldId id="269" r:id="rId8"/>
    <p:sldId id="270" r:id="rId9"/>
    <p:sldId id="268"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1A1CA9-E964-4C0D-AF5C-15BC20E70E80}" type="doc">
      <dgm:prSet loTypeId="urn:microsoft.com/office/officeart/2005/8/layout/lProcess3" loCatId="process" qsTypeId="urn:microsoft.com/office/officeart/2005/8/quickstyle/simple5" qsCatId="simple" csTypeId="urn:microsoft.com/office/officeart/2005/8/colors/colorful2" csCatId="colorful" phldr="1"/>
      <dgm:spPr/>
      <dgm:t>
        <a:bodyPr/>
        <a:lstStyle/>
        <a:p>
          <a:endParaRPr lang="fr-FR"/>
        </a:p>
      </dgm:t>
    </dgm:pt>
    <dgm:pt modelId="{57AD4CDD-3F87-4C18-82DD-36D2B220C081}">
      <dgm:prSet phldrT="[Texte]"/>
      <dgm:spPr/>
      <dgm:t>
        <a:bodyPr/>
        <a:lstStyle/>
        <a:p>
          <a:r>
            <a:rPr lang="fr-FR" dirty="0" smtClean="0"/>
            <a:t>17h-17h45</a:t>
          </a:r>
          <a:endParaRPr lang="fr-FR" dirty="0"/>
        </a:p>
      </dgm:t>
    </dgm:pt>
    <dgm:pt modelId="{84749041-2BBD-4AF6-BB2F-170192A580B4}" type="parTrans" cxnId="{CABFF7F5-C155-4673-A83B-A7D476D7A507}">
      <dgm:prSet/>
      <dgm:spPr/>
      <dgm:t>
        <a:bodyPr/>
        <a:lstStyle/>
        <a:p>
          <a:endParaRPr lang="fr-FR"/>
        </a:p>
      </dgm:t>
    </dgm:pt>
    <dgm:pt modelId="{2E6423D6-C819-4976-8B16-FB1C165E0B35}" type="sibTrans" cxnId="{CABFF7F5-C155-4673-A83B-A7D476D7A507}">
      <dgm:prSet/>
      <dgm:spPr/>
      <dgm:t>
        <a:bodyPr/>
        <a:lstStyle/>
        <a:p>
          <a:endParaRPr lang="fr-FR"/>
        </a:p>
      </dgm:t>
    </dgm:pt>
    <dgm:pt modelId="{9BF4ADE0-9CEC-4B95-9A94-1493F9950041}">
      <dgm:prSet phldrT="[Texte]" custT="1"/>
      <dgm:spPr/>
      <dgm:t>
        <a:bodyPr/>
        <a:lstStyle/>
        <a:p>
          <a:r>
            <a:rPr lang="fr-FR" sz="1200" dirty="0" smtClean="0"/>
            <a:t>Séance individuelle le n°1</a:t>
          </a:r>
          <a:endParaRPr lang="fr-FR" sz="1200" dirty="0"/>
        </a:p>
      </dgm:t>
    </dgm:pt>
    <dgm:pt modelId="{2C5635FD-AAAC-4B8B-B5CB-5391CA301176}" type="parTrans" cxnId="{42351728-A7CC-4BDE-8F8D-F654D2FC3984}">
      <dgm:prSet/>
      <dgm:spPr/>
      <dgm:t>
        <a:bodyPr/>
        <a:lstStyle/>
        <a:p>
          <a:endParaRPr lang="fr-FR"/>
        </a:p>
      </dgm:t>
    </dgm:pt>
    <dgm:pt modelId="{9912FD6A-C2AB-42DB-9AEC-F3CDE625893B}" type="sibTrans" cxnId="{42351728-A7CC-4BDE-8F8D-F654D2FC3984}">
      <dgm:prSet/>
      <dgm:spPr/>
      <dgm:t>
        <a:bodyPr/>
        <a:lstStyle/>
        <a:p>
          <a:endParaRPr lang="fr-FR"/>
        </a:p>
      </dgm:t>
    </dgm:pt>
    <dgm:pt modelId="{B80B3681-7D40-42C8-83B2-5964A6BA279C}">
      <dgm:prSet phldrT="[Texte]"/>
      <dgm:spPr/>
      <dgm:t>
        <a:bodyPr/>
        <a:lstStyle/>
        <a:p>
          <a:r>
            <a:rPr lang="fr-FR" dirty="0" smtClean="0"/>
            <a:t>17h45-18h30</a:t>
          </a:r>
          <a:endParaRPr lang="fr-FR" dirty="0"/>
        </a:p>
      </dgm:t>
    </dgm:pt>
    <dgm:pt modelId="{4588F2A1-AD1D-42D6-BAE5-E3DF52A680EF}" type="parTrans" cxnId="{436D3C0A-5A8A-4424-813C-3FC5FBE94B02}">
      <dgm:prSet/>
      <dgm:spPr/>
      <dgm:t>
        <a:bodyPr/>
        <a:lstStyle/>
        <a:p>
          <a:endParaRPr lang="fr-FR"/>
        </a:p>
      </dgm:t>
    </dgm:pt>
    <dgm:pt modelId="{C192B7C2-30EE-40E1-81E2-6340022AFADD}" type="sibTrans" cxnId="{436D3C0A-5A8A-4424-813C-3FC5FBE94B02}">
      <dgm:prSet/>
      <dgm:spPr/>
      <dgm:t>
        <a:bodyPr/>
        <a:lstStyle/>
        <a:p>
          <a:endParaRPr lang="fr-FR"/>
        </a:p>
      </dgm:t>
    </dgm:pt>
    <dgm:pt modelId="{05478C84-323A-4B68-9924-9F3EBA34DD47}">
      <dgm:prSet phldrT="[Texte]" custT="1"/>
      <dgm:spPr/>
      <dgm:t>
        <a:bodyPr/>
        <a:lstStyle/>
        <a:p>
          <a:r>
            <a:rPr lang="fr-FR" sz="1200" dirty="0" smtClean="0"/>
            <a:t>Séance individuelle n°2</a:t>
          </a:r>
          <a:endParaRPr lang="fr-FR" sz="1200" dirty="0"/>
        </a:p>
      </dgm:t>
    </dgm:pt>
    <dgm:pt modelId="{37E405A6-A25E-4A36-9792-CF5966A2F761}" type="parTrans" cxnId="{AA6B53CB-D6FA-4A6C-BB69-9A083B5B115E}">
      <dgm:prSet/>
      <dgm:spPr/>
      <dgm:t>
        <a:bodyPr/>
        <a:lstStyle/>
        <a:p>
          <a:endParaRPr lang="fr-FR"/>
        </a:p>
      </dgm:t>
    </dgm:pt>
    <dgm:pt modelId="{955E6DEE-32BE-40DC-8165-CBD2D91FA4CD}" type="sibTrans" cxnId="{AA6B53CB-D6FA-4A6C-BB69-9A083B5B115E}">
      <dgm:prSet/>
      <dgm:spPr/>
      <dgm:t>
        <a:bodyPr/>
        <a:lstStyle/>
        <a:p>
          <a:endParaRPr lang="fr-FR"/>
        </a:p>
      </dgm:t>
    </dgm:pt>
    <dgm:pt modelId="{60F21395-DC14-4D3A-919D-E2772BEC2FEE}">
      <dgm:prSet phldrT="[Texte]" custT="1"/>
      <dgm:spPr/>
      <dgm:t>
        <a:bodyPr/>
        <a:lstStyle/>
        <a:p>
          <a:r>
            <a:rPr lang="fr-FR" sz="1200" dirty="0" smtClean="0"/>
            <a:t>Matchs</a:t>
          </a:r>
          <a:endParaRPr lang="fr-FR" sz="900" dirty="0"/>
        </a:p>
      </dgm:t>
    </dgm:pt>
    <dgm:pt modelId="{226333BB-F1D6-439F-B51D-22DC11AFA596}" type="parTrans" cxnId="{30EF7877-A5E4-4549-8A92-11F184192BFB}">
      <dgm:prSet/>
      <dgm:spPr/>
      <dgm:t>
        <a:bodyPr/>
        <a:lstStyle/>
        <a:p>
          <a:endParaRPr lang="fr-FR"/>
        </a:p>
      </dgm:t>
    </dgm:pt>
    <dgm:pt modelId="{3F909E70-C128-447A-BD36-2B3E7465C9F4}" type="sibTrans" cxnId="{30EF7877-A5E4-4549-8A92-11F184192BFB}">
      <dgm:prSet/>
      <dgm:spPr/>
      <dgm:t>
        <a:bodyPr/>
        <a:lstStyle/>
        <a:p>
          <a:endParaRPr lang="fr-FR"/>
        </a:p>
      </dgm:t>
    </dgm:pt>
    <dgm:pt modelId="{42B90ED5-B0F5-4B61-9FF3-4AAB79C9C20A}">
      <dgm:prSet phldrT="[Texte]"/>
      <dgm:spPr/>
      <dgm:t>
        <a:bodyPr/>
        <a:lstStyle/>
        <a:p>
          <a:r>
            <a:rPr lang="fr-FR" dirty="0" smtClean="0"/>
            <a:t>18h30-19h15</a:t>
          </a:r>
          <a:endParaRPr lang="fr-FR" dirty="0"/>
        </a:p>
      </dgm:t>
    </dgm:pt>
    <dgm:pt modelId="{4F4C656B-3155-4A89-B281-A6B972CFCF98}" type="parTrans" cxnId="{72F77384-42B4-431C-96D8-72E26F2724A2}">
      <dgm:prSet/>
      <dgm:spPr/>
      <dgm:t>
        <a:bodyPr/>
        <a:lstStyle/>
        <a:p>
          <a:endParaRPr lang="fr-FR"/>
        </a:p>
      </dgm:t>
    </dgm:pt>
    <dgm:pt modelId="{DC61BA1E-9598-435E-88D0-749560BA9B47}" type="sibTrans" cxnId="{72F77384-42B4-431C-96D8-72E26F2724A2}">
      <dgm:prSet/>
      <dgm:spPr/>
      <dgm:t>
        <a:bodyPr/>
        <a:lstStyle/>
        <a:p>
          <a:endParaRPr lang="fr-FR"/>
        </a:p>
      </dgm:t>
    </dgm:pt>
    <dgm:pt modelId="{10ABC50C-8C27-4285-AD0D-E26A6DD5E558}">
      <dgm:prSet phldrT="[Texte]" custT="1"/>
      <dgm:spPr/>
      <dgm:t>
        <a:bodyPr/>
        <a:lstStyle/>
        <a:p>
          <a:r>
            <a:rPr lang="fr-FR" sz="1200" dirty="0" smtClean="0"/>
            <a:t>Séance individuelle n°3</a:t>
          </a:r>
          <a:endParaRPr lang="fr-FR" sz="1200" dirty="0"/>
        </a:p>
      </dgm:t>
    </dgm:pt>
    <dgm:pt modelId="{D58C0A3A-02B9-4A2B-8CE7-5303C5BF9660}" type="parTrans" cxnId="{22C3DC1E-F3BE-4067-9D9A-CECE918988A5}">
      <dgm:prSet/>
      <dgm:spPr/>
      <dgm:t>
        <a:bodyPr/>
        <a:lstStyle/>
        <a:p>
          <a:endParaRPr lang="fr-FR"/>
        </a:p>
      </dgm:t>
    </dgm:pt>
    <dgm:pt modelId="{5B2565A0-B27E-4DAB-BA08-5A0238D06F03}" type="sibTrans" cxnId="{22C3DC1E-F3BE-4067-9D9A-CECE918988A5}">
      <dgm:prSet/>
      <dgm:spPr/>
      <dgm:t>
        <a:bodyPr/>
        <a:lstStyle/>
        <a:p>
          <a:endParaRPr lang="fr-FR"/>
        </a:p>
      </dgm:t>
    </dgm:pt>
    <dgm:pt modelId="{3A948DDE-B1B0-46E0-8308-DC914BF76F64}">
      <dgm:prSet phldrT="[Texte]" custT="1"/>
      <dgm:spPr/>
      <dgm:t>
        <a:bodyPr/>
        <a:lstStyle/>
        <a:p>
          <a:r>
            <a:rPr lang="fr-FR" sz="1200" dirty="0" smtClean="0"/>
            <a:t>Matchs</a:t>
          </a:r>
          <a:endParaRPr lang="fr-FR" sz="1050" dirty="0"/>
        </a:p>
      </dgm:t>
    </dgm:pt>
    <dgm:pt modelId="{D4FA3C4F-BE9E-4158-8803-BD6692E48378}" type="parTrans" cxnId="{6223DB24-8609-4624-ADC5-A9C25A593A46}">
      <dgm:prSet/>
      <dgm:spPr/>
      <dgm:t>
        <a:bodyPr/>
        <a:lstStyle/>
        <a:p>
          <a:endParaRPr lang="fr-FR"/>
        </a:p>
      </dgm:t>
    </dgm:pt>
    <dgm:pt modelId="{4F529516-8821-4291-A182-E8F2CA6828BD}" type="sibTrans" cxnId="{6223DB24-8609-4624-ADC5-A9C25A593A46}">
      <dgm:prSet/>
      <dgm:spPr/>
      <dgm:t>
        <a:bodyPr/>
        <a:lstStyle/>
        <a:p>
          <a:endParaRPr lang="fr-FR"/>
        </a:p>
      </dgm:t>
    </dgm:pt>
    <dgm:pt modelId="{ED0ECF27-BC25-4DFD-BD0A-D10B96047727}">
      <dgm:prSet phldrT="[Texte]" custT="1"/>
      <dgm:spPr/>
      <dgm:t>
        <a:bodyPr/>
        <a:lstStyle/>
        <a:p>
          <a:r>
            <a:rPr lang="fr-FR" sz="1200" dirty="0" smtClean="0"/>
            <a:t>Matchs</a:t>
          </a:r>
          <a:endParaRPr lang="fr-FR" sz="900" dirty="0"/>
        </a:p>
      </dgm:t>
    </dgm:pt>
    <dgm:pt modelId="{49B9B28B-514A-4AF8-9F97-12D7D0677DC3}" type="sibTrans" cxnId="{1CE83E8E-7E45-4017-983B-EE2D1ACB7D4A}">
      <dgm:prSet/>
      <dgm:spPr/>
      <dgm:t>
        <a:bodyPr/>
        <a:lstStyle/>
        <a:p>
          <a:endParaRPr lang="fr-FR"/>
        </a:p>
      </dgm:t>
    </dgm:pt>
    <dgm:pt modelId="{670D4CF6-B0F5-4609-B8C3-F7BEC831A9B3}" type="parTrans" cxnId="{1CE83E8E-7E45-4017-983B-EE2D1ACB7D4A}">
      <dgm:prSet/>
      <dgm:spPr/>
      <dgm:t>
        <a:bodyPr/>
        <a:lstStyle/>
        <a:p>
          <a:endParaRPr lang="fr-FR"/>
        </a:p>
      </dgm:t>
    </dgm:pt>
    <dgm:pt modelId="{A73874B2-915E-4125-B25C-27EA2E8861FD}">
      <dgm:prSet phldrT="[Texte]"/>
      <dgm:spPr/>
      <dgm:t>
        <a:bodyPr/>
        <a:lstStyle/>
        <a:p>
          <a:r>
            <a:rPr lang="fr-FR" dirty="0" smtClean="0"/>
            <a:t>19h15-20h45</a:t>
          </a:r>
          <a:endParaRPr lang="fr-FR" dirty="0"/>
        </a:p>
      </dgm:t>
    </dgm:pt>
    <dgm:pt modelId="{C3BAB0C8-481C-4033-BFC4-A16EF937889C}" type="parTrans" cxnId="{A37DC340-5790-4C2A-A579-FDF05202EFC4}">
      <dgm:prSet/>
      <dgm:spPr/>
      <dgm:t>
        <a:bodyPr/>
        <a:lstStyle/>
        <a:p>
          <a:endParaRPr lang="fr-FR"/>
        </a:p>
      </dgm:t>
    </dgm:pt>
    <dgm:pt modelId="{46A013B2-2801-4DC6-B5D1-B864C6702894}" type="sibTrans" cxnId="{A37DC340-5790-4C2A-A579-FDF05202EFC4}">
      <dgm:prSet/>
      <dgm:spPr/>
      <dgm:t>
        <a:bodyPr/>
        <a:lstStyle/>
        <a:p>
          <a:endParaRPr lang="fr-FR"/>
        </a:p>
      </dgm:t>
    </dgm:pt>
    <dgm:pt modelId="{71287322-B72E-4B80-9E81-382CDE6E308D}">
      <dgm:prSet phldrT="[Texte]" custT="1"/>
      <dgm:spPr/>
      <dgm:t>
        <a:bodyPr/>
        <a:lstStyle/>
        <a:p>
          <a:r>
            <a:rPr lang="fr-FR" sz="1400" dirty="0" smtClean="0"/>
            <a:t>Entrainement collectif</a:t>
          </a:r>
          <a:endParaRPr lang="fr-FR" sz="1400" dirty="0"/>
        </a:p>
      </dgm:t>
    </dgm:pt>
    <dgm:pt modelId="{E5829F19-BD03-43F9-AE8B-8D40434ABFE4}" type="parTrans" cxnId="{B23F4E09-D0DC-46C8-8CDB-337476EF3166}">
      <dgm:prSet/>
      <dgm:spPr/>
      <dgm:t>
        <a:bodyPr/>
        <a:lstStyle/>
        <a:p>
          <a:endParaRPr lang="fr-FR"/>
        </a:p>
      </dgm:t>
    </dgm:pt>
    <dgm:pt modelId="{6A0F04FB-E261-4641-B1F0-4E211952D15E}" type="sibTrans" cxnId="{B23F4E09-D0DC-46C8-8CDB-337476EF3166}">
      <dgm:prSet/>
      <dgm:spPr/>
      <dgm:t>
        <a:bodyPr/>
        <a:lstStyle/>
        <a:p>
          <a:endParaRPr lang="fr-FR"/>
        </a:p>
      </dgm:t>
    </dgm:pt>
    <dgm:pt modelId="{A62D76CD-F57F-45DC-AAAF-7DC3BB836DA2}">
      <dgm:prSet phldrT="[Texte]"/>
      <dgm:spPr/>
      <dgm:t>
        <a:bodyPr/>
        <a:lstStyle/>
        <a:p>
          <a:r>
            <a:rPr lang="fr-FR" dirty="0" smtClean="0"/>
            <a:t>20h45-21h30</a:t>
          </a:r>
          <a:endParaRPr lang="fr-FR" dirty="0"/>
        </a:p>
      </dgm:t>
    </dgm:pt>
    <dgm:pt modelId="{48E62814-9D3B-4CEB-BAAC-5F131D7D1769}" type="parTrans" cxnId="{F087F6BB-845E-40A0-874E-9AB0F10A0483}">
      <dgm:prSet/>
      <dgm:spPr/>
      <dgm:t>
        <a:bodyPr/>
        <a:lstStyle/>
        <a:p>
          <a:endParaRPr lang="fr-FR"/>
        </a:p>
      </dgm:t>
    </dgm:pt>
    <dgm:pt modelId="{5BB5AF95-AFA8-447C-8117-B033459987B9}" type="sibTrans" cxnId="{F087F6BB-845E-40A0-874E-9AB0F10A0483}">
      <dgm:prSet/>
      <dgm:spPr/>
      <dgm:t>
        <a:bodyPr/>
        <a:lstStyle/>
        <a:p>
          <a:endParaRPr lang="fr-FR"/>
        </a:p>
      </dgm:t>
    </dgm:pt>
    <dgm:pt modelId="{E8C029B8-3AA6-4F3D-9A7A-7BCA4B06BC00}">
      <dgm:prSet custT="1"/>
      <dgm:spPr/>
      <dgm:t>
        <a:bodyPr/>
        <a:lstStyle/>
        <a:p>
          <a:r>
            <a:rPr lang="fr-FR" sz="1200" dirty="0" smtClean="0"/>
            <a:t>Séance individuelle n°4</a:t>
          </a:r>
          <a:endParaRPr lang="fr-FR" sz="1200" dirty="0"/>
        </a:p>
      </dgm:t>
    </dgm:pt>
    <dgm:pt modelId="{68E811DD-908C-428A-BDCA-1FEC89F28B8C}" type="parTrans" cxnId="{D3E753E3-6AB1-42B3-ABA4-91E699246552}">
      <dgm:prSet/>
      <dgm:spPr/>
      <dgm:t>
        <a:bodyPr/>
        <a:lstStyle/>
        <a:p>
          <a:endParaRPr lang="fr-FR"/>
        </a:p>
      </dgm:t>
    </dgm:pt>
    <dgm:pt modelId="{C77448CA-6ECD-45B3-B6CC-7044C46713CA}" type="sibTrans" cxnId="{D3E753E3-6AB1-42B3-ABA4-91E699246552}">
      <dgm:prSet/>
      <dgm:spPr/>
      <dgm:t>
        <a:bodyPr/>
        <a:lstStyle/>
        <a:p>
          <a:endParaRPr lang="fr-FR"/>
        </a:p>
      </dgm:t>
    </dgm:pt>
    <dgm:pt modelId="{8B65E40C-D1B8-4AA0-89D1-3DFB4C632D6D}">
      <dgm:prSet phldrT="[Texte]"/>
      <dgm:spPr/>
      <dgm:t>
        <a:bodyPr/>
        <a:lstStyle/>
        <a:p>
          <a:r>
            <a:rPr lang="fr-FR" b="1" dirty="0" smtClean="0"/>
            <a:t>Option</a:t>
          </a:r>
          <a:r>
            <a:rPr lang="fr-FR" b="1" baseline="0" dirty="0" smtClean="0"/>
            <a:t> 2 </a:t>
          </a:r>
          <a:endParaRPr lang="fr-FR" b="1" dirty="0"/>
        </a:p>
      </dgm:t>
    </dgm:pt>
    <dgm:pt modelId="{95FBA025-94B9-438D-B979-AE48DF4DF21F}" type="parTrans" cxnId="{A3D57AAD-2C79-4094-9F0C-E1951776A66C}">
      <dgm:prSet/>
      <dgm:spPr/>
      <dgm:t>
        <a:bodyPr/>
        <a:lstStyle/>
        <a:p>
          <a:endParaRPr lang="fr-FR"/>
        </a:p>
      </dgm:t>
    </dgm:pt>
    <dgm:pt modelId="{794D8DBF-5A7F-44AB-BAAA-2E54CEED3B53}" type="sibTrans" cxnId="{A3D57AAD-2C79-4094-9F0C-E1951776A66C}">
      <dgm:prSet/>
      <dgm:spPr/>
      <dgm:t>
        <a:bodyPr/>
        <a:lstStyle/>
        <a:p>
          <a:endParaRPr lang="fr-FR"/>
        </a:p>
      </dgm:t>
    </dgm:pt>
    <dgm:pt modelId="{29A53AB3-4B90-490B-8FD9-02C4D448AB86}">
      <dgm:prSet phldrT="[Texte]"/>
      <dgm:spPr/>
      <dgm:t>
        <a:bodyPr/>
        <a:lstStyle/>
        <a:p>
          <a:r>
            <a:rPr lang="fr-FR" b="1" dirty="0" smtClean="0"/>
            <a:t>Horaire</a:t>
          </a:r>
          <a:endParaRPr lang="fr-FR" b="1" dirty="0"/>
        </a:p>
      </dgm:t>
    </dgm:pt>
    <dgm:pt modelId="{78DDBDA0-6ECA-4BD7-A361-D091E8770563}" type="parTrans" cxnId="{056A7024-5C25-4073-BF56-E61D94204C86}">
      <dgm:prSet/>
      <dgm:spPr/>
      <dgm:t>
        <a:bodyPr/>
        <a:lstStyle/>
        <a:p>
          <a:endParaRPr lang="fr-FR"/>
        </a:p>
      </dgm:t>
    </dgm:pt>
    <dgm:pt modelId="{D7BA728E-6A9E-44EC-9B7E-BC10DC7B0F16}" type="sibTrans" cxnId="{056A7024-5C25-4073-BF56-E61D94204C86}">
      <dgm:prSet/>
      <dgm:spPr/>
      <dgm:t>
        <a:bodyPr/>
        <a:lstStyle/>
        <a:p>
          <a:endParaRPr lang="fr-FR"/>
        </a:p>
      </dgm:t>
    </dgm:pt>
    <dgm:pt modelId="{F970ABCE-2B4F-4A5C-BB31-7B62512C30B0}">
      <dgm:prSet phldrT="[Texte]"/>
      <dgm:spPr/>
      <dgm:t>
        <a:bodyPr/>
        <a:lstStyle/>
        <a:p>
          <a:r>
            <a:rPr lang="fr-FR" b="1" dirty="0" smtClean="0"/>
            <a:t>Option 1 </a:t>
          </a:r>
          <a:endParaRPr lang="fr-FR" b="1" dirty="0"/>
        </a:p>
      </dgm:t>
    </dgm:pt>
    <dgm:pt modelId="{2AFFFDC7-30F7-41F3-BBB3-304D31D5B11B}" type="parTrans" cxnId="{F2DAEF1F-AA45-424D-B506-C4C3BFFFD02B}">
      <dgm:prSet/>
      <dgm:spPr/>
      <dgm:t>
        <a:bodyPr/>
        <a:lstStyle/>
        <a:p>
          <a:endParaRPr lang="fr-FR"/>
        </a:p>
      </dgm:t>
    </dgm:pt>
    <dgm:pt modelId="{FB7195D0-7635-428C-82E0-25BE651F006A}" type="sibTrans" cxnId="{F2DAEF1F-AA45-424D-B506-C4C3BFFFD02B}">
      <dgm:prSet/>
      <dgm:spPr/>
      <dgm:t>
        <a:bodyPr/>
        <a:lstStyle/>
        <a:p>
          <a:endParaRPr lang="fr-FR"/>
        </a:p>
      </dgm:t>
    </dgm:pt>
    <dgm:pt modelId="{AB725AE8-7E9D-4DEA-BDC6-7A3C8E94CFBE}">
      <dgm:prSet phldrT="[Texte]" custT="1"/>
      <dgm:spPr/>
      <dgm:t>
        <a:bodyPr/>
        <a:lstStyle/>
        <a:p>
          <a:r>
            <a:rPr lang="fr-FR" sz="1200" dirty="0" smtClean="0"/>
            <a:t>Matchs</a:t>
          </a:r>
          <a:endParaRPr lang="fr-FR" sz="1050" dirty="0"/>
        </a:p>
      </dgm:t>
    </dgm:pt>
    <dgm:pt modelId="{51B21EB5-4A8D-4C8A-A06B-B72F1A7CBD11}" type="parTrans" cxnId="{9580E058-3D68-42AC-A086-5EF1804972EE}">
      <dgm:prSet/>
      <dgm:spPr/>
      <dgm:t>
        <a:bodyPr/>
        <a:lstStyle/>
        <a:p>
          <a:endParaRPr lang="fr-FR"/>
        </a:p>
      </dgm:t>
    </dgm:pt>
    <dgm:pt modelId="{C6D103C5-2AB0-4FAE-A642-DBA58F3F7DA4}" type="sibTrans" cxnId="{9580E058-3D68-42AC-A086-5EF1804972EE}">
      <dgm:prSet/>
      <dgm:spPr/>
      <dgm:t>
        <a:bodyPr/>
        <a:lstStyle/>
        <a:p>
          <a:endParaRPr lang="fr-FR"/>
        </a:p>
      </dgm:t>
    </dgm:pt>
    <dgm:pt modelId="{B5C1F315-661D-4494-8B6D-F099584E8515}" type="pres">
      <dgm:prSet presAssocID="{E71A1CA9-E964-4C0D-AF5C-15BC20E70E80}" presName="Name0" presStyleCnt="0">
        <dgm:presLayoutVars>
          <dgm:chPref val="3"/>
          <dgm:dir/>
          <dgm:animLvl val="lvl"/>
          <dgm:resizeHandles/>
        </dgm:presLayoutVars>
      </dgm:prSet>
      <dgm:spPr/>
      <dgm:t>
        <a:bodyPr/>
        <a:lstStyle/>
        <a:p>
          <a:endParaRPr lang="fr-FR"/>
        </a:p>
      </dgm:t>
    </dgm:pt>
    <dgm:pt modelId="{3685F69F-B087-46C8-9D26-9DF010AC351F}" type="pres">
      <dgm:prSet presAssocID="{29A53AB3-4B90-490B-8FD9-02C4D448AB86}" presName="horFlow" presStyleCnt="0"/>
      <dgm:spPr/>
    </dgm:pt>
    <dgm:pt modelId="{E3B0F581-EF5A-45B8-A8C8-B6CA440CDA23}" type="pres">
      <dgm:prSet presAssocID="{29A53AB3-4B90-490B-8FD9-02C4D448AB86}" presName="bigChev" presStyleLbl="node1" presStyleIdx="0" presStyleCnt="6"/>
      <dgm:spPr/>
      <dgm:t>
        <a:bodyPr/>
        <a:lstStyle/>
        <a:p>
          <a:endParaRPr lang="fr-FR"/>
        </a:p>
      </dgm:t>
    </dgm:pt>
    <dgm:pt modelId="{A96E0206-B508-4C6D-B64F-612A4A4F44A3}" type="pres">
      <dgm:prSet presAssocID="{2AFFFDC7-30F7-41F3-BBB3-304D31D5B11B}" presName="parTrans" presStyleCnt="0"/>
      <dgm:spPr/>
    </dgm:pt>
    <dgm:pt modelId="{C9B9499E-E932-4823-85BC-8209FA5C09CD}" type="pres">
      <dgm:prSet presAssocID="{F970ABCE-2B4F-4A5C-BB31-7B62512C30B0}" presName="node" presStyleLbl="alignAccFollowNode1" presStyleIdx="0" presStyleCnt="11">
        <dgm:presLayoutVars>
          <dgm:bulletEnabled val="1"/>
        </dgm:presLayoutVars>
      </dgm:prSet>
      <dgm:spPr/>
      <dgm:t>
        <a:bodyPr/>
        <a:lstStyle/>
        <a:p>
          <a:endParaRPr lang="fr-FR"/>
        </a:p>
      </dgm:t>
    </dgm:pt>
    <dgm:pt modelId="{D9F4D0A4-FC80-47C5-A8BB-619ECE12D9C5}" type="pres">
      <dgm:prSet presAssocID="{FB7195D0-7635-428C-82E0-25BE651F006A}" presName="sibTrans" presStyleCnt="0"/>
      <dgm:spPr/>
    </dgm:pt>
    <dgm:pt modelId="{E2AF171C-91A2-46A6-8848-2B19E2F4EEDF}" type="pres">
      <dgm:prSet presAssocID="{8B65E40C-D1B8-4AA0-89D1-3DFB4C632D6D}" presName="node" presStyleLbl="alignAccFollowNode1" presStyleIdx="1" presStyleCnt="11">
        <dgm:presLayoutVars>
          <dgm:bulletEnabled val="1"/>
        </dgm:presLayoutVars>
      </dgm:prSet>
      <dgm:spPr/>
      <dgm:t>
        <a:bodyPr/>
        <a:lstStyle/>
        <a:p>
          <a:endParaRPr lang="fr-FR"/>
        </a:p>
      </dgm:t>
    </dgm:pt>
    <dgm:pt modelId="{48697101-F369-4813-8E25-8BF412B6C8CB}" type="pres">
      <dgm:prSet presAssocID="{29A53AB3-4B90-490B-8FD9-02C4D448AB86}" presName="vSp" presStyleCnt="0"/>
      <dgm:spPr/>
    </dgm:pt>
    <dgm:pt modelId="{76D44DD4-A07F-4FE4-BF9D-6ECDD0787A55}" type="pres">
      <dgm:prSet presAssocID="{57AD4CDD-3F87-4C18-82DD-36D2B220C081}" presName="horFlow" presStyleCnt="0"/>
      <dgm:spPr/>
    </dgm:pt>
    <dgm:pt modelId="{FFF2099C-483E-486E-B3F0-6B564B875E2C}" type="pres">
      <dgm:prSet presAssocID="{57AD4CDD-3F87-4C18-82DD-36D2B220C081}" presName="bigChev" presStyleLbl="node1" presStyleIdx="1" presStyleCnt="6"/>
      <dgm:spPr/>
      <dgm:t>
        <a:bodyPr/>
        <a:lstStyle/>
        <a:p>
          <a:endParaRPr lang="fr-FR"/>
        </a:p>
      </dgm:t>
    </dgm:pt>
    <dgm:pt modelId="{A55A008B-730C-482A-BBE2-A048A8B84EC6}" type="pres">
      <dgm:prSet presAssocID="{2C5635FD-AAAC-4B8B-B5CB-5391CA301176}" presName="parTrans" presStyleCnt="0"/>
      <dgm:spPr/>
    </dgm:pt>
    <dgm:pt modelId="{9108807C-A3F2-4285-9DDB-E39086872BFC}" type="pres">
      <dgm:prSet presAssocID="{9BF4ADE0-9CEC-4B95-9A94-1493F9950041}" presName="node" presStyleLbl="alignAccFollowNode1" presStyleIdx="2" presStyleCnt="11">
        <dgm:presLayoutVars>
          <dgm:bulletEnabled val="1"/>
        </dgm:presLayoutVars>
      </dgm:prSet>
      <dgm:spPr/>
      <dgm:t>
        <a:bodyPr/>
        <a:lstStyle/>
        <a:p>
          <a:endParaRPr lang="fr-FR"/>
        </a:p>
      </dgm:t>
    </dgm:pt>
    <dgm:pt modelId="{4F03A355-A72B-433A-B518-59485D8A69A3}" type="pres">
      <dgm:prSet presAssocID="{9912FD6A-C2AB-42DB-9AEC-F3CDE625893B}" presName="sibTrans" presStyleCnt="0"/>
      <dgm:spPr/>
    </dgm:pt>
    <dgm:pt modelId="{43C36201-7473-4816-BA7D-30850E916FA4}" type="pres">
      <dgm:prSet presAssocID="{ED0ECF27-BC25-4DFD-BD0A-D10B96047727}" presName="node" presStyleLbl="alignAccFollowNode1" presStyleIdx="3" presStyleCnt="11">
        <dgm:presLayoutVars>
          <dgm:bulletEnabled val="1"/>
        </dgm:presLayoutVars>
      </dgm:prSet>
      <dgm:spPr/>
      <dgm:t>
        <a:bodyPr/>
        <a:lstStyle/>
        <a:p>
          <a:endParaRPr lang="fr-FR"/>
        </a:p>
      </dgm:t>
    </dgm:pt>
    <dgm:pt modelId="{367D7196-B77F-423D-BA5B-DDAD45266134}" type="pres">
      <dgm:prSet presAssocID="{57AD4CDD-3F87-4C18-82DD-36D2B220C081}" presName="vSp" presStyleCnt="0"/>
      <dgm:spPr/>
    </dgm:pt>
    <dgm:pt modelId="{A83C2648-4E17-4E54-900E-B6A00C720633}" type="pres">
      <dgm:prSet presAssocID="{B80B3681-7D40-42C8-83B2-5964A6BA279C}" presName="horFlow" presStyleCnt="0"/>
      <dgm:spPr/>
    </dgm:pt>
    <dgm:pt modelId="{930C58C4-0EFB-4E96-8B26-83103FBF8CBC}" type="pres">
      <dgm:prSet presAssocID="{B80B3681-7D40-42C8-83B2-5964A6BA279C}" presName="bigChev" presStyleLbl="node1" presStyleIdx="2" presStyleCnt="6"/>
      <dgm:spPr/>
      <dgm:t>
        <a:bodyPr/>
        <a:lstStyle/>
        <a:p>
          <a:endParaRPr lang="fr-FR"/>
        </a:p>
      </dgm:t>
    </dgm:pt>
    <dgm:pt modelId="{9F23416D-7B8C-4053-9662-8D7A8B33052F}" type="pres">
      <dgm:prSet presAssocID="{37E405A6-A25E-4A36-9792-CF5966A2F761}" presName="parTrans" presStyleCnt="0"/>
      <dgm:spPr/>
    </dgm:pt>
    <dgm:pt modelId="{4DACFA15-9C1B-4F71-8B06-2E4AE8AFE499}" type="pres">
      <dgm:prSet presAssocID="{05478C84-323A-4B68-9924-9F3EBA34DD47}" presName="node" presStyleLbl="alignAccFollowNode1" presStyleIdx="4" presStyleCnt="11">
        <dgm:presLayoutVars>
          <dgm:bulletEnabled val="1"/>
        </dgm:presLayoutVars>
      </dgm:prSet>
      <dgm:spPr/>
      <dgm:t>
        <a:bodyPr/>
        <a:lstStyle/>
        <a:p>
          <a:endParaRPr lang="fr-FR"/>
        </a:p>
      </dgm:t>
    </dgm:pt>
    <dgm:pt modelId="{323CCEC9-933D-44BF-BFDA-EDB39A245BCC}" type="pres">
      <dgm:prSet presAssocID="{955E6DEE-32BE-40DC-8165-CBD2D91FA4CD}" presName="sibTrans" presStyleCnt="0"/>
      <dgm:spPr/>
    </dgm:pt>
    <dgm:pt modelId="{668A5E6C-E9F5-4541-9E77-289DB719AABD}" type="pres">
      <dgm:prSet presAssocID="{60F21395-DC14-4D3A-919D-E2772BEC2FEE}" presName="node" presStyleLbl="alignAccFollowNode1" presStyleIdx="5" presStyleCnt="11">
        <dgm:presLayoutVars>
          <dgm:bulletEnabled val="1"/>
        </dgm:presLayoutVars>
      </dgm:prSet>
      <dgm:spPr/>
      <dgm:t>
        <a:bodyPr/>
        <a:lstStyle/>
        <a:p>
          <a:endParaRPr lang="fr-FR"/>
        </a:p>
      </dgm:t>
    </dgm:pt>
    <dgm:pt modelId="{AB502B6F-64C0-457D-8A3D-A79B988D6E56}" type="pres">
      <dgm:prSet presAssocID="{B80B3681-7D40-42C8-83B2-5964A6BA279C}" presName="vSp" presStyleCnt="0"/>
      <dgm:spPr/>
    </dgm:pt>
    <dgm:pt modelId="{76F31C3C-9B14-49DF-A8E9-96087A9C49B8}" type="pres">
      <dgm:prSet presAssocID="{42B90ED5-B0F5-4B61-9FF3-4AAB79C9C20A}" presName="horFlow" presStyleCnt="0"/>
      <dgm:spPr/>
    </dgm:pt>
    <dgm:pt modelId="{9BC351A5-0A98-4CF1-9EE4-72C229DCC43F}" type="pres">
      <dgm:prSet presAssocID="{42B90ED5-B0F5-4B61-9FF3-4AAB79C9C20A}" presName="bigChev" presStyleLbl="node1" presStyleIdx="3" presStyleCnt="6"/>
      <dgm:spPr/>
      <dgm:t>
        <a:bodyPr/>
        <a:lstStyle/>
        <a:p>
          <a:endParaRPr lang="fr-FR"/>
        </a:p>
      </dgm:t>
    </dgm:pt>
    <dgm:pt modelId="{FC3168D1-0398-4615-A075-0D90E91752FF}" type="pres">
      <dgm:prSet presAssocID="{D58C0A3A-02B9-4A2B-8CE7-5303C5BF9660}" presName="parTrans" presStyleCnt="0"/>
      <dgm:spPr/>
    </dgm:pt>
    <dgm:pt modelId="{7FA83694-B98F-4077-865A-E33B057134AE}" type="pres">
      <dgm:prSet presAssocID="{10ABC50C-8C27-4285-AD0D-E26A6DD5E558}" presName="node" presStyleLbl="alignAccFollowNode1" presStyleIdx="6" presStyleCnt="11">
        <dgm:presLayoutVars>
          <dgm:bulletEnabled val="1"/>
        </dgm:presLayoutVars>
      </dgm:prSet>
      <dgm:spPr/>
      <dgm:t>
        <a:bodyPr/>
        <a:lstStyle/>
        <a:p>
          <a:endParaRPr lang="fr-FR"/>
        </a:p>
      </dgm:t>
    </dgm:pt>
    <dgm:pt modelId="{211A1A96-CBB4-4610-8CF8-0EB582D2D2DC}" type="pres">
      <dgm:prSet presAssocID="{5B2565A0-B27E-4DAB-BA08-5A0238D06F03}" presName="sibTrans" presStyleCnt="0"/>
      <dgm:spPr/>
    </dgm:pt>
    <dgm:pt modelId="{17629DE2-1DCA-4654-9103-59DF904BCD35}" type="pres">
      <dgm:prSet presAssocID="{3A948DDE-B1B0-46E0-8308-DC914BF76F64}" presName="node" presStyleLbl="alignAccFollowNode1" presStyleIdx="7" presStyleCnt="11">
        <dgm:presLayoutVars>
          <dgm:bulletEnabled val="1"/>
        </dgm:presLayoutVars>
      </dgm:prSet>
      <dgm:spPr/>
      <dgm:t>
        <a:bodyPr/>
        <a:lstStyle/>
        <a:p>
          <a:endParaRPr lang="fr-FR"/>
        </a:p>
      </dgm:t>
    </dgm:pt>
    <dgm:pt modelId="{6CF09890-1B4E-47DC-B6E0-6943CA56625F}" type="pres">
      <dgm:prSet presAssocID="{42B90ED5-B0F5-4B61-9FF3-4AAB79C9C20A}" presName="vSp" presStyleCnt="0"/>
      <dgm:spPr/>
    </dgm:pt>
    <dgm:pt modelId="{2BC63BF4-C97A-4411-96FB-72492F134E2D}" type="pres">
      <dgm:prSet presAssocID="{A73874B2-915E-4125-B25C-27EA2E8861FD}" presName="horFlow" presStyleCnt="0"/>
      <dgm:spPr/>
    </dgm:pt>
    <dgm:pt modelId="{DA816D13-C5D4-4ECC-A7E1-D6740D6610D2}" type="pres">
      <dgm:prSet presAssocID="{A73874B2-915E-4125-B25C-27EA2E8861FD}" presName="bigChev" presStyleLbl="node1" presStyleIdx="4" presStyleCnt="6"/>
      <dgm:spPr/>
      <dgm:t>
        <a:bodyPr/>
        <a:lstStyle/>
        <a:p>
          <a:endParaRPr lang="fr-FR"/>
        </a:p>
      </dgm:t>
    </dgm:pt>
    <dgm:pt modelId="{1B08F9FD-7163-4948-93F1-B62AADAA9C48}" type="pres">
      <dgm:prSet presAssocID="{E5829F19-BD03-43F9-AE8B-8D40434ABFE4}" presName="parTrans" presStyleCnt="0"/>
      <dgm:spPr/>
    </dgm:pt>
    <dgm:pt modelId="{DEEFF57E-E121-4232-B31E-807283CA016E}" type="pres">
      <dgm:prSet presAssocID="{71287322-B72E-4B80-9E81-382CDE6E308D}" presName="node" presStyleLbl="alignAccFollowNode1" presStyleIdx="8" presStyleCnt="11" custScaleX="202884">
        <dgm:presLayoutVars>
          <dgm:bulletEnabled val="1"/>
        </dgm:presLayoutVars>
      </dgm:prSet>
      <dgm:spPr/>
      <dgm:t>
        <a:bodyPr/>
        <a:lstStyle/>
        <a:p>
          <a:endParaRPr lang="fr-FR"/>
        </a:p>
      </dgm:t>
    </dgm:pt>
    <dgm:pt modelId="{D121FD7D-2FF3-4E6C-9FC4-633F55BC660E}" type="pres">
      <dgm:prSet presAssocID="{A73874B2-915E-4125-B25C-27EA2E8861FD}" presName="vSp" presStyleCnt="0"/>
      <dgm:spPr/>
    </dgm:pt>
    <dgm:pt modelId="{6C6E90F8-18A7-48EC-9409-51D00E62A02C}" type="pres">
      <dgm:prSet presAssocID="{A62D76CD-F57F-45DC-AAAF-7DC3BB836DA2}" presName="horFlow" presStyleCnt="0"/>
      <dgm:spPr/>
    </dgm:pt>
    <dgm:pt modelId="{9599BDCB-916C-496E-AB7D-7C76F69B41C4}" type="pres">
      <dgm:prSet presAssocID="{A62D76CD-F57F-45DC-AAAF-7DC3BB836DA2}" presName="bigChev" presStyleLbl="node1" presStyleIdx="5" presStyleCnt="6"/>
      <dgm:spPr/>
      <dgm:t>
        <a:bodyPr/>
        <a:lstStyle/>
        <a:p>
          <a:endParaRPr lang="fr-FR"/>
        </a:p>
      </dgm:t>
    </dgm:pt>
    <dgm:pt modelId="{EC89FE75-5C27-43A9-A63E-88C7AFA92C02}" type="pres">
      <dgm:prSet presAssocID="{68E811DD-908C-428A-BDCA-1FEC89F28B8C}" presName="parTrans" presStyleCnt="0"/>
      <dgm:spPr/>
    </dgm:pt>
    <dgm:pt modelId="{0E870E8A-14DC-4407-ADB0-4C9F6D152F84}" type="pres">
      <dgm:prSet presAssocID="{E8C029B8-3AA6-4F3D-9A7A-7BCA4B06BC00}" presName="node" presStyleLbl="alignAccFollowNode1" presStyleIdx="9" presStyleCnt="11">
        <dgm:presLayoutVars>
          <dgm:bulletEnabled val="1"/>
        </dgm:presLayoutVars>
      </dgm:prSet>
      <dgm:spPr/>
      <dgm:t>
        <a:bodyPr/>
        <a:lstStyle/>
        <a:p>
          <a:endParaRPr lang="fr-FR"/>
        </a:p>
      </dgm:t>
    </dgm:pt>
    <dgm:pt modelId="{60B71BDD-3490-4FD1-B432-01C40FAB39E6}" type="pres">
      <dgm:prSet presAssocID="{C77448CA-6ECD-45B3-B6CC-7044C46713CA}" presName="sibTrans" presStyleCnt="0"/>
      <dgm:spPr/>
    </dgm:pt>
    <dgm:pt modelId="{A92B5FDD-7722-4575-9827-9DCB5A4D46D5}" type="pres">
      <dgm:prSet presAssocID="{AB725AE8-7E9D-4DEA-BDC6-7A3C8E94CFBE}" presName="node" presStyleLbl="alignAccFollowNode1" presStyleIdx="10" presStyleCnt="11">
        <dgm:presLayoutVars>
          <dgm:bulletEnabled val="1"/>
        </dgm:presLayoutVars>
      </dgm:prSet>
      <dgm:spPr/>
      <dgm:t>
        <a:bodyPr/>
        <a:lstStyle/>
        <a:p>
          <a:endParaRPr lang="fr-FR"/>
        </a:p>
      </dgm:t>
    </dgm:pt>
  </dgm:ptLst>
  <dgm:cxnLst>
    <dgm:cxn modelId="{30EF7877-A5E4-4549-8A92-11F184192BFB}" srcId="{B80B3681-7D40-42C8-83B2-5964A6BA279C}" destId="{60F21395-DC14-4D3A-919D-E2772BEC2FEE}" srcOrd="1" destOrd="0" parTransId="{226333BB-F1D6-439F-B51D-22DC11AFA596}" sibTransId="{3F909E70-C128-447A-BD36-2B3E7465C9F4}"/>
    <dgm:cxn modelId="{D3E753E3-6AB1-42B3-ABA4-91E699246552}" srcId="{A62D76CD-F57F-45DC-AAAF-7DC3BB836DA2}" destId="{E8C029B8-3AA6-4F3D-9A7A-7BCA4B06BC00}" srcOrd="0" destOrd="0" parTransId="{68E811DD-908C-428A-BDCA-1FEC89F28B8C}" sibTransId="{C77448CA-6ECD-45B3-B6CC-7044C46713CA}"/>
    <dgm:cxn modelId="{5E4D3F84-3CD1-40AF-9731-1A88E70225ED}" type="presOf" srcId="{A73874B2-915E-4125-B25C-27EA2E8861FD}" destId="{DA816D13-C5D4-4ECC-A7E1-D6740D6610D2}" srcOrd="0" destOrd="0" presId="urn:microsoft.com/office/officeart/2005/8/layout/lProcess3"/>
    <dgm:cxn modelId="{A37DC340-5790-4C2A-A579-FDF05202EFC4}" srcId="{E71A1CA9-E964-4C0D-AF5C-15BC20E70E80}" destId="{A73874B2-915E-4125-B25C-27EA2E8861FD}" srcOrd="4" destOrd="0" parTransId="{C3BAB0C8-481C-4033-BFC4-A16EF937889C}" sibTransId="{46A013B2-2801-4DC6-B5D1-B864C6702894}"/>
    <dgm:cxn modelId="{E0933D71-A944-4567-B049-989D2E9381E1}" type="presOf" srcId="{AB725AE8-7E9D-4DEA-BDC6-7A3C8E94CFBE}" destId="{A92B5FDD-7722-4575-9827-9DCB5A4D46D5}" srcOrd="0" destOrd="0" presId="urn:microsoft.com/office/officeart/2005/8/layout/lProcess3"/>
    <dgm:cxn modelId="{F2DAEF1F-AA45-424D-B506-C4C3BFFFD02B}" srcId="{29A53AB3-4B90-490B-8FD9-02C4D448AB86}" destId="{F970ABCE-2B4F-4A5C-BB31-7B62512C30B0}" srcOrd="0" destOrd="0" parTransId="{2AFFFDC7-30F7-41F3-BBB3-304D31D5B11B}" sibTransId="{FB7195D0-7635-428C-82E0-25BE651F006A}"/>
    <dgm:cxn modelId="{13A9B802-9FF0-4B3B-960D-C698499829AF}" type="presOf" srcId="{F970ABCE-2B4F-4A5C-BB31-7B62512C30B0}" destId="{C9B9499E-E932-4823-85BC-8209FA5C09CD}" srcOrd="0" destOrd="0" presId="urn:microsoft.com/office/officeart/2005/8/layout/lProcess3"/>
    <dgm:cxn modelId="{E9CE1B83-06CB-4500-B9A2-FE2F2FB8F314}" type="presOf" srcId="{29A53AB3-4B90-490B-8FD9-02C4D448AB86}" destId="{E3B0F581-EF5A-45B8-A8C8-B6CA440CDA23}" srcOrd="0" destOrd="0" presId="urn:microsoft.com/office/officeart/2005/8/layout/lProcess3"/>
    <dgm:cxn modelId="{B23F4E09-D0DC-46C8-8CDB-337476EF3166}" srcId="{A73874B2-915E-4125-B25C-27EA2E8861FD}" destId="{71287322-B72E-4B80-9E81-382CDE6E308D}" srcOrd="0" destOrd="0" parTransId="{E5829F19-BD03-43F9-AE8B-8D40434ABFE4}" sibTransId="{6A0F04FB-E261-4641-B1F0-4E211952D15E}"/>
    <dgm:cxn modelId="{956295EC-7C29-41FE-845F-FC7D0BB930C1}" type="presOf" srcId="{A62D76CD-F57F-45DC-AAAF-7DC3BB836DA2}" destId="{9599BDCB-916C-496E-AB7D-7C76F69B41C4}" srcOrd="0" destOrd="0" presId="urn:microsoft.com/office/officeart/2005/8/layout/lProcess3"/>
    <dgm:cxn modelId="{4A0B6D49-6F6E-4F8B-83C7-874E215CB16D}" type="presOf" srcId="{57AD4CDD-3F87-4C18-82DD-36D2B220C081}" destId="{FFF2099C-483E-486E-B3F0-6B564B875E2C}" srcOrd="0" destOrd="0" presId="urn:microsoft.com/office/officeart/2005/8/layout/lProcess3"/>
    <dgm:cxn modelId="{DED32F0D-F3F1-4260-A37E-35C6806BBACF}" type="presOf" srcId="{E8C029B8-3AA6-4F3D-9A7A-7BCA4B06BC00}" destId="{0E870E8A-14DC-4407-ADB0-4C9F6D152F84}" srcOrd="0" destOrd="0" presId="urn:microsoft.com/office/officeart/2005/8/layout/lProcess3"/>
    <dgm:cxn modelId="{22C3DC1E-F3BE-4067-9D9A-CECE918988A5}" srcId="{42B90ED5-B0F5-4B61-9FF3-4AAB79C9C20A}" destId="{10ABC50C-8C27-4285-AD0D-E26A6DD5E558}" srcOrd="0" destOrd="0" parTransId="{D58C0A3A-02B9-4A2B-8CE7-5303C5BF9660}" sibTransId="{5B2565A0-B27E-4DAB-BA08-5A0238D06F03}"/>
    <dgm:cxn modelId="{C4743476-EA74-4334-A344-A2C98EE819F3}" type="presOf" srcId="{B80B3681-7D40-42C8-83B2-5964A6BA279C}" destId="{930C58C4-0EFB-4E96-8B26-83103FBF8CBC}" srcOrd="0" destOrd="0" presId="urn:microsoft.com/office/officeart/2005/8/layout/lProcess3"/>
    <dgm:cxn modelId="{AA6B53CB-D6FA-4A6C-BB69-9A083B5B115E}" srcId="{B80B3681-7D40-42C8-83B2-5964A6BA279C}" destId="{05478C84-323A-4B68-9924-9F3EBA34DD47}" srcOrd="0" destOrd="0" parTransId="{37E405A6-A25E-4A36-9792-CF5966A2F761}" sibTransId="{955E6DEE-32BE-40DC-8165-CBD2D91FA4CD}"/>
    <dgm:cxn modelId="{9580E058-3D68-42AC-A086-5EF1804972EE}" srcId="{A62D76CD-F57F-45DC-AAAF-7DC3BB836DA2}" destId="{AB725AE8-7E9D-4DEA-BDC6-7A3C8E94CFBE}" srcOrd="1" destOrd="0" parTransId="{51B21EB5-4A8D-4C8A-A06B-B72F1A7CBD11}" sibTransId="{C6D103C5-2AB0-4FAE-A642-DBA58F3F7DA4}"/>
    <dgm:cxn modelId="{CABFF7F5-C155-4673-A83B-A7D476D7A507}" srcId="{E71A1CA9-E964-4C0D-AF5C-15BC20E70E80}" destId="{57AD4CDD-3F87-4C18-82DD-36D2B220C081}" srcOrd="1" destOrd="0" parTransId="{84749041-2BBD-4AF6-BB2F-170192A580B4}" sibTransId="{2E6423D6-C819-4976-8B16-FB1C165E0B35}"/>
    <dgm:cxn modelId="{528F0DC2-7684-42DA-9598-D9D4F94E2F85}" type="presOf" srcId="{60F21395-DC14-4D3A-919D-E2772BEC2FEE}" destId="{668A5E6C-E9F5-4541-9E77-289DB719AABD}" srcOrd="0" destOrd="0" presId="urn:microsoft.com/office/officeart/2005/8/layout/lProcess3"/>
    <dgm:cxn modelId="{42351728-A7CC-4BDE-8F8D-F654D2FC3984}" srcId="{57AD4CDD-3F87-4C18-82DD-36D2B220C081}" destId="{9BF4ADE0-9CEC-4B95-9A94-1493F9950041}" srcOrd="0" destOrd="0" parTransId="{2C5635FD-AAAC-4B8B-B5CB-5391CA301176}" sibTransId="{9912FD6A-C2AB-42DB-9AEC-F3CDE625893B}"/>
    <dgm:cxn modelId="{C75B378C-40E4-477D-8B68-99BE24CE3EC4}" type="presOf" srcId="{E71A1CA9-E964-4C0D-AF5C-15BC20E70E80}" destId="{B5C1F315-661D-4494-8B6D-F099584E8515}" srcOrd="0" destOrd="0" presId="urn:microsoft.com/office/officeart/2005/8/layout/lProcess3"/>
    <dgm:cxn modelId="{8813EC59-6138-4F42-9290-D3037AC3BC22}" type="presOf" srcId="{8B65E40C-D1B8-4AA0-89D1-3DFB4C632D6D}" destId="{E2AF171C-91A2-46A6-8848-2B19E2F4EEDF}" srcOrd="0" destOrd="0" presId="urn:microsoft.com/office/officeart/2005/8/layout/lProcess3"/>
    <dgm:cxn modelId="{73A277F7-699A-4922-B522-B26FBEDFF636}" type="presOf" srcId="{3A948DDE-B1B0-46E0-8308-DC914BF76F64}" destId="{17629DE2-1DCA-4654-9103-59DF904BCD35}" srcOrd="0" destOrd="0" presId="urn:microsoft.com/office/officeart/2005/8/layout/lProcess3"/>
    <dgm:cxn modelId="{557EED9B-4E2E-40EC-9D9C-8E03299265C7}" type="presOf" srcId="{ED0ECF27-BC25-4DFD-BD0A-D10B96047727}" destId="{43C36201-7473-4816-BA7D-30850E916FA4}" srcOrd="0" destOrd="0" presId="urn:microsoft.com/office/officeart/2005/8/layout/lProcess3"/>
    <dgm:cxn modelId="{6223DB24-8609-4624-ADC5-A9C25A593A46}" srcId="{42B90ED5-B0F5-4B61-9FF3-4AAB79C9C20A}" destId="{3A948DDE-B1B0-46E0-8308-DC914BF76F64}" srcOrd="1" destOrd="0" parTransId="{D4FA3C4F-BE9E-4158-8803-BD6692E48378}" sibTransId="{4F529516-8821-4291-A182-E8F2CA6828BD}"/>
    <dgm:cxn modelId="{436D3C0A-5A8A-4424-813C-3FC5FBE94B02}" srcId="{E71A1CA9-E964-4C0D-AF5C-15BC20E70E80}" destId="{B80B3681-7D40-42C8-83B2-5964A6BA279C}" srcOrd="2" destOrd="0" parTransId="{4588F2A1-AD1D-42D6-BAE5-E3DF52A680EF}" sibTransId="{C192B7C2-30EE-40E1-81E2-6340022AFADD}"/>
    <dgm:cxn modelId="{666D6D2E-B4B3-4842-81B0-B318461F9B45}" type="presOf" srcId="{10ABC50C-8C27-4285-AD0D-E26A6DD5E558}" destId="{7FA83694-B98F-4077-865A-E33B057134AE}" srcOrd="0" destOrd="0" presId="urn:microsoft.com/office/officeart/2005/8/layout/lProcess3"/>
    <dgm:cxn modelId="{72F77384-42B4-431C-96D8-72E26F2724A2}" srcId="{E71A1CA9-E964-4C0D-AF5C-15BC20E70E80}" destId="{42B90ED5-B0F5-4B61-9FF3-4AAB79C9C20A}" srcOrd="3" destOrd="0" parTransId="{4F4C656B-3155-4A89-B281-A6B972CFCF98}" sibTransId="{DC61BA1E-9598-435E-88D0-749560BA9B47}"/>
    <dgm:cxn modelId="{FEAB3762-435E-44CF-97D5-634A323D107C}" type="presOf" srcId="{9BF4ADE0-9CEC-4B95-9A94-1493F9950041}" destId="{9108807C-A3F2-4285-9DDB-E39086872BFC}" srcOrd="0" destOrd="0" presId="urn:microsoft.com/office/officeart/2005/8/layout/lProcess3"/>
    <dgm:cxn modelId="{CC5DDBBB-0904-4799-9A4E-EBB263292A61}" type="presOf" srcId="{42B90ED5-B0F5-4B61-9FF3-4AAB79C9C20A}" destId="{9BC351A5-0A98-4CF1-9EE4-72C229DCC43F}" srcOrd="0" destOrd="0" presId="urn:microsoft.com/office/officeart/2005/8/layout/lProcess3"/>
    <dgm:cxn modelId="{056A7024-5C25-4073-BF56-E61D94204C86}" srcId="{E71A1CA9-E964-4C0D-AF5C-15BC20E70E80}" destId="{29A53AB3-4B90-490B-8FD9-02C4D448AB86}" srcOrd="0" destOrd="0" parTransId="{78DDBDA0-6ECA-4BD7-A361-D091E8770563}" sibTransId="{D7BA728E-6A9E-44EC-9B7E-BC10DC7B0F16}"/>
    <dgm:cxn modelId="{259BA2FC-ECDE-416D-8126-28D0E5B7B330}" type="presOf" srcId="{71287322-B72E-4B80-9E81-382CDE6E308D}" destId="{DEEFF57E-E121-4232-B31E-807283CA016E}" srcOrd="0" destOrd="0" presId="urn:microsoft.com/office/officeart/2005/8/layout/lProcess3"/>
    <dgm:cxn modelId="{F087F6BB-845E-40A0-874E-9AB0F10A0483}" srcId="{E71A1CA9-E964-4C0D-AF5C-15BC20E70E80}" destId="{A62D76CD-F57F-45DC-AAAF-7DC3BB836DA2}" srcOrd="5" destOrd="0" parTransId="{48E62814-9D3B-4CEB-BAAC-5F131D7D1769}" sibTransId="{5BB5AF95-AFA8-447C-8117-B033459987B9}"/>
    <dgm:cxn modelId="{1CE83E8E-7E45-4017-983B-EE2D1ACB7D4A}" srcId="{57AD4CDD-3F87-4C18-82DD-36D2B220C081}" destId="{ED0ECF27-BC25-4DFD-BD0A-D10B96047727}" srcOrd="1" destOrd="0" parTransId="{670D4CF6-B0F5-4609-B8C3-F7BEC831A9B3}" sibTransId="{49B9B28B-514A-4AF8-9F97-12D7D0677DC3}"/>
    <dgm:cxn modelId="{A3D57AAD-2C79-4094-9F0C-E1951776A66C}" srcId="{29A53AB3-4B90-490B-8FD9-02C4D448AB86}" destId="{8B65E40C-D1B8-4AA0-89D1-3DFB4C632D6D}" srcOrd="1" destOrd="0" parTransId="{95FBA025-94B9-438D-B979-AE48DF4DF21F}" sibTransId="{794D8DBF-5A7F-44AB-BAAA-2E54CEED3B53}"/>
    <dgm:cxn modelId="{72E9D5FF-B8B4-4E80-B3D5-6555F184E6CD}" type="presOf" srcId="{05478C84-323A-4B68-9924-9F3EBA34DD47}" destId="{4DACFA15-9C1B-4F71-8B06-2E4AE8AFE499}" srcOrd="0" destOrd="0" presId="urn:microsoft.com/office/officeart/2005/8/layout/lProcess3"/>
    <dgm:cxn modelId="{A1180545-EDD5-4891-BCDD-17920529A4B2}" type="presParOf" srcId="{B5C1F315-661D-4494-8B6D-F099584E8515}" destId="{3685F69F-B087-46C8-9D26-9DF010AC351F}" srcOrd="0" destOrd="0" presId="urn:microsoft.com/office/officeart/2005/8/layout/lProcess3"/>
    <dgm:cxn modelId="{F6496BB8-6642-49E1-BB9D-101BF1981158}" type="presParOf" srcId="{3685F69F-B087-46C8-9D26-9DF010AC351F}" destId="{E3B0F581-EF5A-45B8-A8C8-B6CA440CDA23}" srcOrd="0" destOrd="0" presId="urn:microsoft.com/office/officeart/2005/8/layout/lProcess3"/>
    <dgm:cxn modelId="{900F4AE9-D481-4035-B616-8B125DA5A8D1}" type="presParOf" srcId="{3685F69F-B087-46C8-9D26-9DF010AC351F}" destId="{A96E0206-B508-4C6D-B64F-612A4A4F44A3}" srcOrd="1" destOrd="0" presId="urn:microsoft.com/office/officeart/2005/8/layout/lProcess3"/>
    <dgm:cxn modelId="{1069BC78-0F65-456A-9FDF-6BF920243670}" type="presParOf" srcId="{3685F69F-B087-46C8-9D26-9DF010AC351F}" destId="{C9B9499E-E932-4823-85BC-8209FA5C09CD}" srcOrd="2" destOrd="0" presId="urn:microsoft.com/office/officeart/2005/8/layout/lProcess3"/>
    <dgm:cxn modelId="{E6D48DAD-E7E4-4493-93B7-88AA5DCF751C}" type="presParOf" srcId="{3685F69F-B087-46C8-9D26-9DF010AC351F}" destId="{D9F4D0A4-FC80-47C5-A8BB-619ECE12D9C5}" srcOrd="3" destOrd="0" presId="urn:microsoft.com/office/officeart/2005/8/layout/lProcess3"/>
    <dgm:cxn modelId="{E2BDECBC-188B-43FF-B30B-034C4AD4F11D}" type="presParOf" srcId="{3685F69F-B087-46C8-9D26-9DF010AC351F}" destId="{E2AF171C-91A2-46A6-8848-2B19E2F4EEDF}" srcOrd="4" destOrd="0" presId="urn:microsoft.com/office/officeart/2005/8/layout/lProcess3"/>
    <dgm:cxn modelId="{717C5D05-1C24-4C6E-86D7-E1043FCC771A}" type="presParOf" srcId="{B5C1F315-661D-4494-8B6D-F099584E8515}" destId="{48697101-F369-4813-8E25-8BF412B6C8CB}" srcOrd="1" destOrd="0" presId="urn:microsoft.com/office/officeart/2005/8/layout/lProcess3"/>
    <dgm:cxn modelId="{EED06589-5C4A-4499-88BD-9B2B634B2BA2}" type="presParOf" srcId="{B5C1F315-661D-4494-8B6D-F099584E8515}" destId="{76D44DD4-A07F-4FE4-BF9D-6ECDD0787A55}" srcOrd="2" destOrd="0" presId="urn:microsoft.com/office/officeart/2005/8/layout/lProcess3"/>
    <dgm:cxn modelId="{C8B707D0-D131-41FC-BE5E-EB177F4A7019}" type="presParOf" srcId="{76D44DD4-A07F-4FE4-BF9D-6ECDD0787A55}" destId="{FFF2099C-483E-486E-B3F0-6B564B875E2C}" srcOrd="0" destOrd="0" presId="urn:microsoft.com/office/officeart/2005/8/layout/lProcess3"/>
    <dgm:cxn modelId="{8F0FCDAD-F1CE-4578-AA7F-169CE0E2C949}" type="presParOf" srcId="{76D44DD4-A07F-4FE4-BF9D-6ECDD0787A55}" destId="{A55A008B-730C-482A-BBE2-A048A8B84EC6}" srcOrd="1" destOrd="0" presId="urn:microsoft.com/office/officeart/2005/8/layout/lProcess3"/>
    <dgm:cxn modelId="{A263FCBE-B7F5-45F9-AC0D-1E6B31ACC81C}" type="presParOf" srcId="{76D44DD4-A07F-4FE4-BF9D-6ECDD0787A55}" destId="{9108807C-A3F2-4285-9DDB-E39086872BFC}" srcOrd="2" destOrd="0" presId="urn:microsoft.com/office/officeart/2005/8/layout/lProcess3"/>
    <dgm:cxn modelId="{FF8816B6-8D1A-4732-86A8-58339A0C9EC5}" type="presParOf" srcId="{76D44DD4-A07F-4FE4-BF9D-6ECDD0787A55}" destId="{4F03A355-A72B-433A-B518-59485D8A69A3}" srcOrd="3" destOrd="0" presId="urn:microsoft.com/office/officeart/2005/8/layout/lProcess3"/>
    <dgm:cxn modelId="{7FF48F32-2F4E-4D89-A210-DF7030E4191B}" type="presParOf" srcId="{76D44DD4-A07F-4FE4-BF9D-6ECDD0787A55}" destId="{43C36201-7473-4816-BA7D-30850E916FA4}" srcOrd="4" destOrd="0" presId="urn:microsoft.com/office/officeart/2005/8/layout/lProcess3"/>
    <dgm:cxn modelId="{D3F80595-CDC6-4F85-A33D-74E3649940AA}" type="presParOf" srcId="{B5C1F315-661D-4494-8B6D-F099584E8515}" destId="{367D7196-B77F-423D-BA5B-DDAD45266134}" srcOrd="3" destOrd="0" presId="urn:microsoft.com/office/officeart/2005/8/layout/lProcess3"/>
    <dgm:cxn modelId="{6CCCC476-BC1F-46E0-AEF1-F0C51FB5F0B0}" type="presParOf" srcId="{B5C1F315-661D-4494-8B6D-F099584E8515}" destId="{A83C2648-4E17-4E54-900E-B6A00C720633}" srcOrd="4" destOrd="0" presId="urn:microsoft.com/office/officeart/2005/8/layout/lProcess3"/>
    <dgm:cxn modelId="{0DCBDDC0-05EF-42FD-A15A-0CF50B37C506}" type="presParOf" srcId="{A83C2648-4E17-4E54-900E-B6A00C720633}" destId="{930C58C4-0EFB-4E96-8B26-83103FBF8CBC}" srcOrd="0" destOrd="0" presId="urn:microsoft.com/office/officeart/2005/8/layout/lProcess3"/>
    <dgm:cxn modelId="{A55DCB6B-BCFE-4BF3-B33F-63D27F87C901}" type="presParOf" srcId="{A83C2648-4E17-4E54-900E-B6A00C720633}" destId="{9F23416D-7B8C-4053-9662-8D7A8B33052F}" srcOrd="1" destOrd="0" presId="urn:microsoft.com/office/officeart/2005/8/layout/lProcess3"/>
    <dgm:cxn modelId="{CC1AC161-5586-49D7-886A-7F1C1AF121FD}" type="presParOf" srcId="{A83C2648-4E17-4E54-900E-B6A00C720633}" destId="{4DACFA15-9C1B-4F71-8B06-2E4AE8AFE499}" srcOrd="2" destOrd="0" presId="urn:microsoft.com/office/officeart/2005/8/layout/lProcess3"/>
    <dgm:cxn modelId="{5E823A7E-15D8-4199-A41E-42E2D606BF8C}" type="presParOf" srcId="{A83C2648-4E17-4E54-900E-B6A00C720633}" destId="{323CCEC9-933D-44BF-BFDA-EDB39A245BCC}" srcOrd="3" destOrd="0" presId="urn:microsoft.com/office/officeart/2005/8/layout/lProcess3"/>
    <dgm:cxn modelId="{5841F03F-3777-45D8-BFAC-45503A61980D}" type="presParOf" srcId="{A83C2648-4E17-4E54-900E-B6A00C720633}" destId="{668A5E6C-E9F5-4541-9E77-289DB719AABD}" srcOrd="4" destOrd="0" presId="urn:microsoft.com/office/officeart/2005/8/layout/lProcess3"/>
    <dgm:cxn modelId="{FD304935-C92E-4432-8F05-57E476049F6A}" type="presParOf" srcId="{B5C1F315-661D-4494-8B6D-F099584E8515}" destId="{AB502B6F-64C0-457D-8A3D-A79B988D6E56}" srcOrd="5" destOrd="0" presId="urn:microsoft.com/office/officeart/2005/8/layout/lProcess3"/>
    <dgm:cxn modelId="{0D4C51BB-894A-472D-A3C4-A8C20D51E9A7}" type="presParOf" srcId="{B5C1F315-661D-4494-8B6D-F099584E8515}" destId="{76F31C3C-9B14-49DF-A8E9-96087A9C49B8}" srcOrd="6" destOrd="0" presId="urn:microsoft.com/office/officeart/2005/8/layout/lProcess3"/>
    <dgm:cxn modelId="{D08C8E07-6655-43B3-8DCA-3FF36838D079}" type="presParOf" srcId="{76F31C3C-9B14-49DF-A8E9-96087A9C49B8}" destId="{9BC351A5-0A98-4CF1-9EE4-72C229DCC43F}" srcOrd="0" destOrd="0" presId="urn:microsoft.com/office/officeart/2005/8/layout/lProcess3"/>
    <dgm:cxn modelId="{97E6A2DC-930E-40F6-8660-57D5FFC45DAD}" type="presParOf" srcId="{76F31C3C-9B14-49DF-A8E9-96087A9C49B8}" destId="{FC3168D1-0398-4615-A075-0D90E91752FF}" srcOrd="1" destOrd="0" presId="urn:microsoft.com/office/officeart/2005/8/layout/lProcess3"/>
    <dgm:cxn modelId="{406DC768-6893-4A89-8F7B-0425B31DF9D6}" type="presParOf" srcId="{76F31C3C-9B14-49DF-A8E9-96087A9C49B8}" destId="{7FA83694-B98F-4077-865A-E33B057134AE}" srcOrd="2" destOrd="0" presId="urn:microsoft.com/office/officeart/2005/8/layout/lProcess3"/>
    <dgm:cxn modelId="{1DCA81CB-E348-4853-BE54-54C1F4CEFA32}" type="presParOf" srcId="{76F31C3C-9B14-49DF-A8E9-96087A9C49B8}" destId="{211A1A96-CBB4-4610-8CF8-0EB582D2D2DC}" srcOrd="3" destOrd="0" presId="urn:microsoft.com/office/officeart/2005/8/layout/lProcess3"/>
    <dgm:cxn modelId="{1AF8E361-FF56-4C4B-B388-BD8086A48673}" type="presParOf" srcId="{76F31C3C-9B14-49DF-A8E9-96087A9C49B8}" destId="{17629DE2-1DCA-4654-9103-59DF904BCD35}" srcOrd="4" destOrd="0" presId="urn:microsoft.com/office/officeart/2005/8/layout/lProcess3"/>
    <dgm:cxn modelId="{77A4F3BC-5C85-4368-AC95-825371E1190D}" type="presParOf" srcId="{B5C1F315-661D-4494-8B6D-F099584E8515}" destId="{6CF09890-1B4E-47DC-B6E0-6943CA56625F}" srcOrd="7" destOrd="0" presId="urn:microsoft.com/office/officeart/2005/8/layout/lProcess3"/>
    <dgm:cxn modelId="{902CB70D-F04A-425D-8D37-9AB39415EBD4}" type="presParOf" srcId="{B5C1F315-661D-4494-8B6D-F099584E8515}" destId="{2BC63BF4-C97A-4411-96FB-72492F134E2D}" srcOrd="8" destOrd="0" presId="urn:microsoft.com/office/officeart/2005/8/layout/lProcess3"/>
    <dgm:cxn modelId="{76CD16F5-C92A-48DB-8D57-9E1FB18A0B79}" type="presParOf" srcId="{2BC63BF4-C97A-4411-96FB-72492F134E2D}" destId="{DA816D13-C5D4-4ECC-A7E1-D6740D6610D2}" srcOrd="0" destOrd="0" presId="urn:microsoft.com/office/officeart/2005/8/layout/lProcess3"/>
    <dgm:cxn modelId="{EBDC3640-3538-46B4-8ABF-F22D0238799D}" type="presParOf" srcId="{2BC63BF4-C97A-4411-96FB-72492F134E2D}" destId="{1B08F9FD-7163-4948-93F1-B62AADAA9C48}" srcOrd="1" destOrd="0" presId="urn:microsoft.com/office/officeart/2005/8/layout/lProcess3"/>
    <dgm:cxn modelId="{42525A9F-8618-4BD8-9A31-959628A2C47D}" type="presParOf" srcId="{2BC63BF4-C97A-4411-96FB-72492F134E2D}" destId="{DEEFF57E-E121-4232-B31E-807283CA016E}" srcOrd="2" destOrd="0" presId="urn:microsoft.com/office/officeart/2005/8/layout/lProcess3"/>
    <dgm:cxn modelId="{5D835881-A8A9-4AA9-8770-49E35F467C18}" type="presParOf" srcId="{B5C1F315-661D-4494-8B6D-F099584E8515}" destId="{D121FD7D-2FF3-4E6C-9FC4-633F55BC660E}" srcOrd="9" destOrd="0" presId="urn:microsoft.com/office/officeart/2005/8/layout/lProcess3"/>
    <dgm:cxn modelId="{2C7F47AF-6CBA-485C-A923-427A072BBAF7}" type="presParOf" srcId="{B5C1F315-661D-4494-8B6D-F099584E8515}" destId="{6C6E90F8-18A7-48EC-9409-51D00E62A02C}" srcOrd="10" destOrd="0" presId="urn:microsoft.com/office/officeart/2005/8/layout/lProcess3"/>
    <dgm:cxn modelId="{E95D2A03-CC91-42EC-A2A5-9668C3152D8E}" type="presParOf" srcId="{6C6E90F8-18A7-48EC-9409-51D00E62A02C}" destId="{9599BDCB-916C-496E-AB7D-7C76F69B41C4}" srcOrd="0" destOrd="0" presId="urn:microsoft.com/office/officeart/2005/8/layout/lProcess3"/>
    <dgm:cxn modelId="{C659A881-379D-4265-8302-15B390B81136}" type="presParOf" srcId="{6C6E90F8-18A7-48EC-9409-51D00E62A02C}" destId="{EC89FE75-5C27-43A9-A63E-88C7AFA92C02}" srcOrd="1" destOrd="0" presId="urn:microsoft.com/office/officeart/2005/8/layout/lProcess3"/>
    <dgm:cxn modelId="{DB3E94D8-6015-4A83-BBDA-5CFA640525F2}" type="presParOf" srcId="{6C6E90F8-18A7-48EC-9409-51D00E62A02C}" destId="{0E870E8A-14DC-4407-ADB0-4C9F6D152F84}" srcOrd="2" destOrd="0" presId="urn:microsoft.com/office/officeart/2005/8/layout/lProcess3"/>
    <dgm:cxn modelId="{6FF186B4-4387-4E1B-B19B-78F78D1BAB40}" type="presParOf" srcId="{6C6E90F8-18A7-48EC-9409-51D00E62A02C}" destId="{60B71BDD-3490-4FD1-B432-01C40FAB39E6}" srcOrd="3" destOrd="0" presId="urn:microsoft.com/office/officeart/2005/8/layout/lProcess3"/>
    <dgm:cxn modelId="{28E4A2AD-5719-4A2B-853F-AE51C2B216C1}" type="presParOf" srcId="{6C6E90F8-18A7-48EC-9409-51D00E62A02C}" destId="{A92B5FDD-7722-4575-9827-9DCB5A4D46D5}" srcOrd="4"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B0F581-EF5A-45B8-A8C8-B6CA440CDA23}">
      <dsp:nvSpPr>
        <dsp:cNvPr id="0" name=""/>
        <dsp:cNvSpPr/>
      </dsp:nvSpPr>
      <dsp:spPr>
        <a:xfrm>
          <a:off x="204612" y="1728"/>
          <a:ext cx="1704680" cy="681872"/>
        </a:xfrm>
        <a:prstGeom prst="chevron">
          <a:avLst/>
        </a:prstGeom>
        <a:gradFill rotWithShape="0">
          <a:gsLst>
            <a:gs pos="0">
              <a:schemeClr val="accent2">
                <a:hueOff val="0"/>
                <a:satOff val="0"/>
                <a:lumOff val="0"/>
                <a:alphaOff val="0"/>
                <a:tint val="60000"/>
                <a:satMod val="160000"/>
              </a:schemeClr>
            </a:gs>
            <a:gs pos="46000">
              <a:schemeClr val="accent2">
                <a:hueOff val="0"/>
                <a:satOff val="0"/>
                <a:lumOff val="0"/>
                <a:alphaOff val="0"/>
                <a:tint val="86000"/>
                <a:satMod val="160000"/>
              </a:schemeClr>
            </a:gs>
            <a:gs pos="100000">
              <a:schemeClr val="accent2">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fr-FR" sz="2200" b="1" kern="1200" dirty="0" smtClean="0"/>
            <a:t>Horaire</a:t>
          </a:r>
          <a:endParaRPr lang="fr-FR" sz="2200" b="1" kern="1200" dirty="0"/>
        </a:p>
      </dsp:txBody>
      <dsp:txXfrm>
        <a:off x="204612" y="1728"/>
        <a:ext cx="1704680" cy="681872"/>
      </dsp:txXfrm>
    </dsp:sp>
    <dsp:sp modelId="{C9B9499E-E932-4823-85BC-8209FA5C09CD}">
      <dsp:nvSpPr>
        <dsp:cNvPr id="0" name=""/>
        <dsp:cNvSpPr/>
      </dsp:nvSpPr>
      <dsp:spPr>
        <a:xfrm>
          <a:off x="1687684" y="59687"/>
          <a:ext cx="1414884" cy="565953"/>
        </a:xfrm>
        <a:prstGeom prst="chevron">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fr-FR" sz="1900" b="1" kern="1200" dirty="0" smtClean="0"/>
            <a:t>Option 1 </a:t>
          </a:r>
          <a:endParaRPr lang="fr-FR" sz="1900" b="1" kern="1200" dirty="0"/>
        </a:p>
      </dsp:txBody>
      <dsp:txXfrm>
        <a:off x="1687684" y="59687"/>
        <a:ext cx="1414884" cy="565953"/>
      </dsp:txXfrm>
    </dsp:sp>
    <dsp:sp modelId="{E2AF171C-91A2-46A6-8848-2B19E2F4EEDF}">
      <dsp:nvSpPr>
        <dsp:cNvPr id="0" name=""/>
        <dsp:cNvSpPr/>
      </dsp:nvSpPr>
      <dsp:spPr>
        <a:xfrm>
          <a:off x="2904485" y="59687"/>
          <a:ext cx="1414884" cy="565953"/>
        </a:xfrm>
        <a:prstGeom prst="chevron">
          <a:avLst/>
        </a:prstGeom>
        <a:solidFill>
          <a:schemeClr val="accent2">
            <a:tint val="40000"/>
            <a:alpha val="90000"/>
            <a:hueOff val="-182914"/>
            <a:satOff val="-4418"/>
            <a:lumOff val="-438"/>
            <a:alphaOff val="0"/>
          </a:schemeClr>
        </a:solidFill>
        <a:ln w="9525" cap="flat" cmpd="sng" algn="ctr">
          <a:solidFill>
            <a:schemeClr val="accent2">
              <a:tint val="40000"/>
              <a:alpha val="90000"/>
              <a:hueOff val="-182914"/>
              <a:satOff val="-4418"/>
              <a:lumOff val="-438"/>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fr-FR" sz="1900" b="1" kern="1200" dirty="0" smtClean="0"/>
            <a:t>Option</a:t>
          </a:r>
          <a:r>
            <a:rPr lang="fr-FR" sz="1900" b="1" kern="1200" baseline="0" dirty="0" smtClean="0"/>
            <a:t> 2 </a:t>
          </a:r>
          <a:endParaRPr lang="fr-FR" sz="1900" b="1" kern="1200" dirty="0"/>
        </a:p>
      </dsp:txBody>
      <dsp:txXfrm>
        <a:off x="2904485" y="59687"/>
        <a:ext cx="1414884" cy="565953"/>
      </dsp:txXfrm>
    </dsp:sp>
    <dsp:sp modelId="{FFF2099C-483E-486E-B3F0-6B564B875E2C}">
      <dsp:nvSpPr>
        <dsp:cNvPr id="0" name=""/>
        <dsp:cNvSpPr/>
      </dsp:nvSpPr>
      <dsp:spPr>
        <a:xfrm>
          <a:off x="204612" y="779062"/>
          <a:ext cx="1704680" cy="681872"/>
        </a:xfrm>
        <a:prstGeom prst="chevron">
          <a:avLst/>
        </a:prstGeom>
        <a:gradFill rotWithShape="0">
          <a:gsLst>
            <a:gs pos="0">
              <a:schemeClr val="accent2">
                <a:hueOff val="-305099"/>
                <a:satOff val="0"/>
                <a:lumOff val="-2824"/>
                <a:alphaOff val="0"/>
                <a:tint val="60000"/>
                <a:satMod val="160000"/>
              </a:schemeClr>
            </a:gs>
            <a:gs pos="46000">
              <a:schemeClr val="accent2">
                <a:hueOff val="-305099"/>
                <a:satOff val="0"/>
                <a:lumOff val="-2824"/>
                <a:alphaOff val="0"/>
                <a:tint val="86000"/>
                <a:satMod val="160000"/>
              </a:schemeClr>
            </a:gs>
            <a:gs pos="100000">
              <a:schemeClr val="accent2">
                <a:hueOff val="-305099"/>
                <a:satOff val="0"/>
                <a:lumOff val="-2824"/>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2">
              <a:hueOff val="-305099"/>
              <a:satOff val="0"/>
              <a:lumOff val="-2824"/>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fr-FR" sz="2200" kern="1200" dirty="0" smtClean="0"/>
            <a:t>17h-17h45</a:t>
          </a:r>
          <a:endParaRPr lang="fr-FR" sz="2200" kern="1200" dirty="0"/>
        </a:p>
      </dsp:txBody>
      <dsp:txXfrm>
        <a:off x="204612" y="779062"/>
        <a:ext cx="1704680" cy="681872"/>
      </dsp:txXfrm>
    </dsp:sp>
    <dsp:sp modelId="{9108807C-A3F2-4285-9DDB-E39086872BFC}">
      <dsp:nvSpPr>
        <dsp:cNvPr id="0" name=""/>
        <dsp:cNvSpPr/>
      </dsp:nvSpPr>
      <dsp:spPr>
        <a:xfrm>
          <a:off x="1687684" y="837021"/>
          <a:ext cx="1414884" cy="565953"/>
        </a:xfrm>
        <a:prstGeom prst="chevron">
          <a:avLst/>
        </a:prstGeom>
        <a:solidFill>
          <a:schemeClr val="accent2">
            <a:tint val="40000"/>
            <a:alpha val="90000"/>
            <a:hueOff val="-365827"/>
            <a:satOff val="-8836"/>
            <a:lumOff val="-876"/>
            <a:alphaOff val="0"/>
          </a:schemeClr>
        </a:solidFill>
        <a:ln w="9525" cap="flat" cmpd="sng" algn="ctr">
          <a:solidFill>
            <a:schemeClr val="accent2">
              <a:tint val="40000"/>
              <a:alpha val="90000"/>
              <a:hueOff val="-365827"/>
              <a:satOff val="-8836"/>
              <a:lumOff val="-876"/>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Séance individuelle le n°1</a:t>
          </a:r>
          <a:endParaRPr lang="fr-FR" sz="1200" kern="1200" dirty="0"/>
        </a:p>
      </dsp:txBody>
      <dsp:txXfrm>
        <a:off x="1687684" y="837021"/>
        <a:ext cx="1414884" cy="565953"/>
      </dsp:txXfrm>
    </dsp:sp>
    <dsp:sp modelId="{43C36201-7473-4816-BA7D-30850E916FA4}">
      <dsp:nvSpPr>
        <dsp:cNvPr id="0" name=""/>
        <dsp:cNvSpPr/>
      </dsp:nvSpPr>
      <dsp:spPr>
        <a:xfrm>
          <a:off x="2904485" y="837021"/>
          <a:ext cx="1414884" cy="565953"/>
        </a:xfrm>
        <a:prstGeom prst="chevron">
          <a:avLst/>
        </a:prstGeom>
        <a:solidFill>
          <a:schemeClr val="accent2">
            <a:tint val="40000"/>
            <a:alpha val="90000"/>
            <a:hueOff val="-548741"/>
            <a:satOff val="-13254"/>
            <a:lumOff val="-1314"/>
            <a:alphaOff val="0"/>
          </a:schemeClr>
        </a:solidFill>
        <a:ln w="9525" cap="flat" cmpd="sng" algn="ctr">
          <a:solidFill>
            <a:schemeClr val="accent2">
              <a:tint val="40000"/>
              <a:alpha val="90000"/>
              <a:hueOff val="-548741"/>
              <a:satOff val="-13254"/>
              <a:lumOff val="-1314"/>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Matchs</a:t>
          </a:r>
          <a:endParaRPr lang="fr-FR" sz="900" kern="1200" dirty="0"/>
        </a:p>
      </dsp:txBody>
      <dsp:txXfrm>
        <a:off x="2904485" y="837021"/>
        <a:ext cx="1414884" cy="565953"/>
      </dsp:txXfrm>
    </dsp:sp>
    <dsp:sp modelId="{930C58C4-0EFB-4E96-8B26-83103FBF8CBC}">
      <dsp:nvSpPr>
        <dsp:cNvPr id="0" name=""/>
        <dsp:cNvSpPr/>
      </dsp:nvSpPr>
      <dsp:spPr>
        <a:xfrm>
          <a:off x="204612" y="1556396"/>
          <a:ext cx="1704680" cy="681872"/>
        </a:xfrm>
        <a:prstGeom prst="chevron">
          <a:avLst/>
        </a:prstGeom>
        <a:gradFill rotWithShape="0">
          <a:gsLst>
            <a:gs pos="0">
              <a:schemeClr val="accent2">
                <a:hueOff val="-610199"/>
                <a:satOff val="0"/>
                <a:lumOff val="-5647"/>
                <a:alphaOff val="0"/>
                <a:tint val="60000"/>
                <a:satMod val="160000"/>
              </a:schemeClr>
            </a:gs>
            <a:gs pos="46000">
              <a:schemeClr val="accent2">
                <a:hueOff val="-610199"/>
                <a:satOff val="0"/>
                <a:lumOff val="-5647"/>
                <a:alphaOff val="0"/>
                <a:tint val="86000"/>
                <a:satMod val="160000"/>
              </a:schemeClr>
            </a:gs>
            <a:gs pos="100000">
              <a:schemeClr val="accent2">
                <a:hueOff val="-610199"/>
                <a:satOff val="0"/>
                <a:lumOff val="-5647"/>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2">
              <a:hueOff val="-610199"/>
              <a:satOff val="0"/>
              <a:lumOff val="-5647"/>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fr-FR" sz="2200" kern="1200" dirty="0" smtClean="0"/>
            <a:t>17h45-18h30</a:t>
          </a:r>
          <a:endParaRPr lang="fr-FR" sz="2200" kern="1200" dirty="0"/>
        </a:p>
      </dsp:txBody>
      <dsp:txXfrm>
        <a:off x="204612" y="1556396"/>
        <a:ext cx="1704680" cy="681872"/>
      </dsp:txXfrm>
    </dsp:sp>
    <dsp:sp modelId="{4DACFA15-9C1B-4F71-8B06-2E4AE8AFE499}">
      <dsp:nvSpPr>
        <dsp:cNvPr id="0" name=""/>
        <dsp:cNvSpPr/>
      </dsp:nvSpPr>
      <dsp:spPr>
        <a:xfrm>
          <a:off x="1687684" y="1614355"/>
          <a:ext cx="1414884" cy="565953"/>
        </a:xfrm>
        <a:prstGeom prst="chevron">
          <a:avLst/>
        </a:prstGeom>
        <a:solidFill>
          <a:schemeClr val="accent2">
            <a:tint val="40000"/>
            <a:alpha val="90000"/>
            <a:hueOff val="-731654"/>
            <a:satOff val="-17672"/>
            <a:lumOff val="-1752"/>
            <a:alphaOff val="0"/>
          </a:schemeClr>
        </a:solidFill>
        <a:ln w="9525" cap="flat" cmpd="sng" algn="ctr">
          <a:solidFill>
            <a:schemeClr val="accent2">
              <a:tint val="40000"/>
              <a:alpha val="90000"/>
              <a:hueOff val="-731654"/>
              <a:satOff val="-17672"/>
              <a:lumOff val="-1752"/>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Séance individuelle n°2</a:t>
          </a:r>
          <a:endParaRPr lang="fr-FR" sz="1200" kern="1200" dirty="0"/>
        </a:p>
      </dsp:txBody>
      <dsp:txXfrm>
        <a:off x="1687684" y="1614355"/>
        <a:ext cx="1414884" cy="565953"/>
      </dsp:txXfrm>
    </dsp:sp>
    <dsp:sp modelId="{668A5E6C-E9F5-4541-9E77-289DB719AABD}">
      <dsp:nvSpPr>
        <dsp:cNvPr id="0" name=""/>
        <dsp:cNvSpPr/>
      </dsp:nvSpPr>
      <dsp:spPr>
        <a:xfrm>
          <a:off x="2904485" y="1614355"/>
          <a:ext cx="1414884" cy="565953"/>
        </a:xfrm>
        <a:prstGeom prst="chevron">
          <a:avLst/>
        </a:prstGeom>
        <a:solidFill>
          <a:schemeClr val="accent2">
            <a:tint val="40000"/>
            <a:alpha val="90000"/>
            <a:hueOff val="-914568"/>
            <a:satOff val="-22089"/>
            <a:lumOff val="-2190"/>
            <a:alphaOff val="0"/>
          </a:schemeClr>
        </a:solidFill>
        <a:ln w="9525" cap="flat" cmpd="sng" algn="ctr">
          <a:solidFill>
            <a:schemeClr val="accent2">
              <a:tint val="40000"/>
              <a:alpha val="90000"/>
              <a:hueOff val="-914568"/>
              <a:satOff val="-22089"/>
              <a:lumOff val="-2190"/>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Matchs</a:t>
          </a:r>
          <a:endParaRPr lang="fr-FR" sz="900" kern="1200" dirty="0"/>
        </a:p>
      </dsp:txBody>
      <dsp:txXfrm>
        <a:off x="2904485" y="1614355"/>
        <a:ext cx="1414884" cy="565953"/>
      </dsp:txXfrm>
    </dsp:sp>
    <dsp:sp modelId="{9BC351A5-0A98-4CF1-9EE4-72C229DCC43F}">
      <dsp:nvSpPr>
        <dsp:cNvPr id="0" name=""/>
        <dsp:cNvSpPr/>
      </dsp:nvSpPr>
      <dsp:spPr>
        <a:xfrm>
          <a:off x="204612" y="2333731"/>
          <a:ext cx="1704680" cy="681872"/>
        </a:xfrm>
        <a:prstGeom prst="chevron">
          <a:avLst/>
        </a:prstGeom>
        <a:gradFill rotWithShape="0">
          <a:gsLst>
            <a:gs pos="0">
              <a:schemeClr val="accent2">
                <a:hueOff val="-915299"/>
                <a:satOff val="0"/>
                <a:lumOff val="-8471"/>
                <a:alphaOff val="0"/>
                <a:tint val="60000"/>
                <a:satMod val="160000"/>
              </a:schemeClr>
            </a:gs>
            <a:gs pos="46000">
              <a:schemeClr val="accent2">
                <a:hueOff val="-915299"/>
                <a:satOff val="0"/>
                <a:lumOff val="-8471"/>
                <a:alphaOff val="0"/>
                <a:tint val="86000"/>
                <a:satMod val="160000"/>
              </a:schemeClr>
            </a:gs>
            <a:gs pos="100000">
              <a:schemeClr val="accent2">
                <a:hueOff val="-915299"/>
                <a:satOff val="0"/>
                <a:lumOff val="-8471"/>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2">
              <a:hueOff val="-915299"/>
              <a:satOff val="0"/>
              <a:lumOff val="-8471"/>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fr-FR" sz="2200" kern="1200" dirty="0" smtClean="0"/>
            <a:t>18h30-19h15</a:t>
          </a:r>
          <a:endParaRPr lang="fr-FR" sz="2200" kern="1200" dirty="0"/>
        </a:p>
      </dsp:txBody>
      <dsp:txXfrm>
        <a:off x="204612" y="2333731"/>
        <a:ext cx="1704680" cy="681872"/>
      </dsp:txXfrm>
    </dsp:sp>
    <dsp:sp modelId="{7FA83694-B98F-4077-865A-E33B057134AE}">
      <dsp:nvSpPr>
        <dsp:cNvPr id="0" name=""/>
        <dsp:cNvSpPr/>
      </dsp:nvSpPr>
      <dsp:spPr>
        <a:xfrm>
          <a:off x="1687684" y="2391690"/>
          <a:ext cx="1414884" cy="565953"/>
        </a:xfrm>
        <a:prstGeom prst="chevron">
          <a:avLst/>
        </a:prstGeom>
        <a:solidFill>
          <a:schemeClr val="accent2">
            <a:tint val="40000"/>
            <a:alpha val="90000"/>
            <a:hueOff val="-1097482"/>
            <a:satOff val="-26507"/>
            <a:lumOff val="-2627"/>
            <a:alphaOff val="0"/>
          </a:schemeClr>
        </a:solidFill>
        <a:ln w="9525" cap="flat" cmpd="sng" algn="ctr">
          <a:solidFill>
            <a:schemeClr val="accent2">
              <a:tint val="40000"/>
              <a:alpha val="90000"/>
              <a:hueOff val="-1097482"/>
              <a:satOff val="-26507"/>
              <a:lumOff val="-2627"/>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Séance individuelle n°3</a:t>
          </a:r>
          <a:endParaRPr lang="fr-FR" sz="1200" kern="1200" dirty="0"/>
        </a:p>
      </dsp:txBody>
      <dsp:txXfrm>
        <a:off x="1687684" y="2391690"/>
        <a:ext cx="1414884" cy="565953"/>
      </dsp:txXfrm>
    </dsp:sp>
    <dsp:sp modelId="{17629DE2-1DCA-4654-9103-59DF904BCD35}">
      <dsp:nvSpPr>
        <dsp:cNvPr id="0" name=""/>
        <dsp:cNvSpPr/>
      </dsp:nvSpPr>
      <dsp:spPr>
        <a:xfrm>
          <a:off x="2904485" y="2391690"/>
          <a:ext cx="1414884" cy="565953"/>
        </a:xfrm>
        <a:prstGeom prst="chevron">
          <a:avLst/>
        </a:prstGeom>
        <a:solidFill>
          <a:schemeClr val="accent2">
            <a:tint val="40000"/>
            <a:alpha val="90000"/>
            <a:hueOff val="-1280395"/>
            <a:satOff val="-30925"/>
            <a:lumOff val="-3065"/>
            <a:alphaOff val="0"/>
          </a:schemeClr>
        </a:solidFill>
        <a:ln w="9525" cap="flat" cmpd="sng" algn="ctr">
          <a:solidFill>
            <a:schemeClr val="accent2">
              <a:tint val="40000"/>
              <a:alpha val="90000"/>
              <a:hueOff val="-1280395"/>
              <a:satOff val="-30925"/>
              <a:lumOff val="-3065"/>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Matchs</a:t>
          </a:r>
          <a:endParaRPr lang="fr-FR" sz="1050" kern="1200" dirty="0"/>
        </a:p>
      </dsp:txBody>
      <dsp:txXfrm>
        <a:off x="2904485" y="2391690"/>
        <a:ext cx="1414884" cy="565953"/>
      </dsp:txXfrm>
    </dsp:sp>
    <dsp:sp modelId="{DA816D13-C5D4-4ECC-A7E1-D6740D6610D2}">
      <dsp:nvSpPr>
        <dsp:cNvPr id="0" name=""/>
        <dsp:cNvSpPr/>
      </dsp:nvSpPr>
      <dsp:spPr>
        <a:xfrm>
          <a:off x="204612" y="3111065"/>
          <a:ext cx="1704680" cy="681872"/>
        </a:xfrm>
        <a:prstGeom prst="chevron">
          <a:avLst/>
        </a:prstGeom>
        <a:gradFill rotWithShape="0">
          <a:gsLst>
            <a:gs pos="0">
              <a:schemeClr val="accent2">
                <a:hueOff val="-1220398"/>
                <a:satOff val="0"/>
                <a:lumOff val="-11294"/>
                <a:alphaOff val="0"/>
                <a:tint val="60000"/>
                <a:satMod val="160000"/>
              </a:schemeClr>
            </a:gs>
            <a:gs pos="46000">
              <a:schemeClr val="accent2">
                <a:hueOff val="-1220398"/>
                <a:satOff val="0"/>
                <a:lumOff val="-11294"/>
                <a:alphaOff val="0"/>
                <a:tint val="86000"/>
                <a:satMod val="160000"/>
              </a:schemeClr>
            </a:gs>
            <a:gs pos="100000">
              <a:schemeClr val="accent2">
                <a:hueOff val="-1220398"/>
                <a:satOff val="0"/>
                <a:lumOff val="-11294"/>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2">
              <a:hueOff val="-1220398"/>
              <a:satOff val="0"/>
              <a:lumOff val="-11294"/>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fr-FR" sz="2200" kern="1200" dirty="0" smtClean="0"/>
            <a:t>19h15-20h45</a:t>
          </a:r>
          <a:endParaRPr lang="fr-FR" sz="2200" kern="1200" dirty="0"/>
        </a:p>
      </dsp:txBody>
      <dsp:txXfrm>
        <a:off x="204612" y="3111065"/>
        <a:ext cx="1704680" cy="681872"/>
      </dsp:txXfrm>
    </dsp:sp>
    <dsp:sp modelId="{DEEFF57E-E121-4232-B31E-807283CA016E}">
      <dsp:nvSpPr>
        <dsp:cNvPr id="0" name=""/>
        <dsp:cNvSpPr/>
      </dsp:nvSpPr>
      <dsp:spPr>
        <a:xfrm>
          <a:off x="1687684" y="3169024"/>
          <a:ext cx="2870574" cy="565953"/>
        </a:xfrm>
        <a:prstGeom prst="chevron">
          <a:avLst/>
        </a:prstGeom>
        <a:solidFill>
          <a:schemeClr val="accent2">
            <a:tint val="40000"/>
            <a:alpha val="90000"/>
            <a:hueOff val="-1463309"/>
            <a:satOff val="-35343"/>
            <a:lumOff val="-3503"/>
            <a:alphaOff val="0"/>
          </a:schemeClr>
        </a:solidFill>
        <a:ln w="9525" cap="flat" cmpd="sng" algn="ctr">
          <a:solidFill>
            <a:schemeClr val="accent2">
              <a:tint val="40000"/>
              <a:alpha val="90000"/>
              <a:hueOff val="-1463309"/>
              <a:satOff val="-35343"/>
              <a:lumOff val="-3503"/>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fr-FR" sz="1400" kern="1200" dirty="0" smtClean="0"/>
            <a:t>Entrainement collectif</a:t>
          </a:r>
          <a:endParaRPr lang="fr-FR" sz="1400" kern="1200" dirty="0"/>
        </a:p>
      </dsp:txBody>
      <dsp:txXfrm>
        <a:off x="1687684" y="3169024"/>
        <a:ext cx="2870574" cy="565953"/>
      </dsp:txXfrm>
    </dsp:sp>
    <dsp:sp modelId="{9599BDCB-916C-496E-AB7D-7C76F69B41C4}">
      <dsp:nvSpPr>
        <dsp:cNvPr id="0" name=""/>
        <dsp:cNvSpPr/>
      </dsp:nvSpPr>
      <dsp:spPr>
        <a:xfrm>
          <a:off x="204612" y="3888399"/>
          <a:ext cx="1704680" cy="681872"/>
        </a:xfrm>
        <a:prstGeom prst="chevron">
          <a:avLst/>
        </a:prstGeom>
        <a:gradFill rotWithShape="0">
          <a:gsLst>
            <a:gs pos="0">
              <a:schemeClr val="accent2">
                <a:hueOff val="-1525497"/>
                <a:satOff val="0"/>
                <a:lumOff val="-14118"/>
                <a:alphaOff val="0"/>
                <a:tint val="60000"/>
                <a:satMod val="160000"/>
              </a:schemeClr>
            </a:gs>
            <a:gs pos="46000">
              <a:schemeClr val="accent2">
                <a:hueOff val="-1525497"/>
                <a:satOff val="0"/>
                <a:lumOff val="-14118"/>
                <a:alphaOff val="0"/>
                <a:tint val="86000"/>
                <a:satMod val="160000"/>
              </a:schemeClr>
            </a:gs>
            <a:gs pos="100000">
              <a:schemeClr val="accent2">
                <a:hueOff val="-1525497"/>
                <a:satOff val="0"/>
                <a:lumOff val="-14118"/>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2">
              <a:hueOff val="-1525497"/>
              <a:satOff val="0"/>
              <a:lumOff val="-14118"/>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fr-FR" sz="2200" kern="1200" dirty="0" smtClean="0"/>
            <a:t>20h45-21h30</a:t>
          </a:r>
          <a:endParaRPr lang="fr-FR" sz="2200" kern="1200" dirty="0"/>
        </a:p>
      </dsp:txBody>
      <dsp:txXfrm>
        <a:off x="204612" y="3888399"/>
        <a:ext cx="1704680" cy="681872"/>
      </dsp:txXfrm>
    </dsp:sp>
    <dsp:sp modelId="{0E870E8A-14DC-4407-ADB0-4C9F6D152F84}">
      <dsp:nvSpPr>
        <dsp:cNvPr id="0" name=""/>
        <dsp:cNvSpPr/>
      </dsp:nvSpPr>
      <dsp:spPr>
        <a:xfrm>
          <a:off x="1687684" y="3946358"/>
          <a:ext cx="1414884" cy="565953"/>
        </a:xfrm>
        <a:prstGeom prst="chevron">
          <a:avLst/>
        </a:prstGeom>
        <a:solidFill>
          <a:schemeClr val="accent2">
            <a:tint val="40000"/>
            <a:alpha val="90000"/>
            <a:hueOff val="-1646222"/>
            <a:satOff val="-39761"/>
            <a:lumOff val="-3941"/>
            <a:alphaOff val="0"/>
          </a:schemeClr>
        </a:solidFill>
        <a:ln w="9525" cap="flat" cmpd="sng" algn="ctr">
          <a:solidFill>
            <a:schemeClr val="accent2">
              <a:tint val="40000"/>
              <a:alpha val="90000"/>
              <a:hueOff val="-1646222"/>
              <a:satOff val="-39761"/>
              <a:lumOff val="-3941"/>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Séance individuelle n°4</a:t>
          </a:r>
          <a:endParaRPr lang="fr-FR" sz="1200" kern="1200" dirty="0"/>
        </a:p>
      </dsp:txBody>
      <dsp:txXfrm>
        <a:off x="1687684" y="3946358"/>
        <a:ext cx="1414884" cy="565953"/>
      </dsp:txXfrm>
    </dsp:sp>
    <dsp:sp modelId="{A92B5FDD-7722-4575-9827-9DCB5A4D46D5}">
      <dsp:nvSpPr>
        <dsp:cNvPr id="0" name=""/>
        <dsp:cNvSpPr/>
      </dsp:nvSpPr>
      <dsp:spPr>
        <a:xfrm>
          <a:off x="2904485" y="3946358"/>
          <a:ext cx="1414884" cy="565953"/>
        </a:xfrm>
        <a:prstGeom prst="chevron">
          <a:avLst/>
        </a:prstGeom>
        <a:solidFill>
          <a:schemeClr val="accent2">
            <a:tint val="40000"/>
            <a:alpha val="90000"/>
            <a:hueOff val="-1829136"/>
            <a:satOff val="-44179"/>
            <a:lumOff val="-4379"/>
            <a:alphaOff val="0"/>
          </a:schemeClr>
        </a:solidFill>
        <a:ln w="9525" cap="flat" cmpd="sng" algn="ctr">
          <a:solidFill>
            <a:schemeClr val="accent2">
              <a:tint val="40000"/>
              <a:alpha val="90000"/>
              <a:hueOff val="-1829136"/>
              <a:satOff val="-44179"/>
              <a:lumOff val="-4379"/>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fr-FR" sz="1200" kern="1200" dirty="0" smtClean="0"/>
            <a:t>Matchs</a:t>
          </a:r>
          <a:endParaRPr lang="fr-FR" sz="1050" kern="1200" dirty="0"/>
        </a:p>
      </dsp:txBody>
      <dsp:txXfrm>
        <a:off x="2904485" y="3946358"/>
        <a:ext cx="1414884" cy="56595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06/02/2015</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06/02/2015</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06/02/2015</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06/02/2015</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06/02/2015</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06/02/2015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06/02/2015</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06/02/2015</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06/02/2015</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06/02/2015</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fr/maps/place/51+Rue+Raymond+Teisseire,+13009+Marseille/@43.2707596,5.4008324,289m/data=!3m1!1e3!4m2!3m1!1s0x12c9b8af16995fa9:0xb59670dd46953b1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hyperlink" Target="http://smucbadminton.fr/blog/?page_id=134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 Stages » Adultes </a:t>
            </a:r>
            <a:endParaRPr lang="fr-FR" dirty="0"/>
          </a:p>
        </p:txBody>
      </p:sp>
      <p:sp>
        <p:nvSpPr>
          <p:cNvPr id="3" name="Sous-titre 2"/>
          <p:cNvSpPr>
            <a:spLocks noGrp="1"/>
          </p:cNvSpPr>
          <p:nvPr>
            <p:ph type="subTitle" idx="1"/>
          </p:nvPr>
        </p:nvSpPr>
        <p:spPr/>
        <p:txBody>
          <a:bodyPr/>
          <a:lstStyle/>
          <a:p>
            <a:r>
              <a:rPr lang="fr-FR" dirty="0" smtClean="0"/>
              <a:t>Mercredi &amp; jeudi 4-5 Mars 2015</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Informations pour le public</a:t>
            </a:r>
            <a:endParaRPr lang="fr-FR" dirty="0"/>
          </a:p>
        </p:txBody>
      </p:sp>
      <p:sp>
        <p:nvSpPr>
          <p:cNvPr id="3" name="Espace réservé du texte 2"/>
          <p:cNvSpPr>
            <a:spLocks noGrp="1"/>
          </p:cNvSpPr>
          <p:nvPr>
            <p:ph type="body" idx="1"/>
          </p:nvPr>
        </p:nvSpPr>
        <p:spPr>
          <a:xfrm>
            <a:off x="381000" y="1633536"/>
            <a:ext cx="5487144" cy="2286000"/>
          </a:xfrm>
        </p:spPr>
        <p:txBody>
          <a:bodyPr>
            <a:normAutofit fontScale="92500" lnSpcReduction="10000"/>
          </a:bodyPr>
          <a:lstStyle/>
          <a:p>
            <a:pPr>
              <a:buFont typeface="Arial" pitchFamily="34" charset="0"/>
              <a:buChar char="•"/>
            </a:pPr>
            <a:r>
              <a:rPr lang="fr-FR" dirty="0" smtClean="0"/>
              <a:t>Introduction</a:t>
            </a:r>
          </a:p>
          <a:p>
            <a:pPr>
              <a:buFont typeface="Arial" pitchFamily="34" charset="0"/>
              <a:buChar char="•"/>
            </a:pPr>
            <a:r>
              <a:rPr lang="fr-FR" dirty="0" smtClean="0"/>
              <a:t>L’offre d’entrainement</a:t>
            </a:r>
          </a:p>
          <a:p>
            <a:pPr>
              <a:buFont typeface="Arial" pitchFamily="34" charset="0"/>
              <a:buChar char="•"/>
            </a:pPr>
            <a:r>
              <a:rPr lang="fr-FR" dirty="0" smtClean="0"/>
              <a:t>Informations pratiques</a:t>
            </a:r>
          </a:p>
          <a:p>
            <a:pPr>
              <a:buFont typeface="Arial" pitchFamily="34" charset="0"/>
              <a:buChar char="•"/>
            </a:pPr>
            <a:r>
              <a:rPr lang="fr-FR" dirty="0" smtClean="0"/>
              <a:t>Détail du déroulement des 2 journées</a:t>
            </a:r>
          </a:p>
          <a:p>
            <a:pPr>
              <a:buFont typeface="Arial" pitchFamily="34" charset="0"/>
              <a:buChar char="•"/>
            </a:pPr>
            <a:r>
              <a:rPr lang="fr-FR" dirty="0" smtClean="0"/>
              <a:t>Inscriptions</a:t>
            </a:r>
          </a:p>
          <a:p>
            <a:pPr>
              <a:buFont typeface="Arial" pitchFamily="34" charset="0"/>
              <a:buChar char="•"/>
            </a:pPr>
            <a:r>
              <a:rPr lang="fr-FR" dirty="0" smtClean="0"/>
              <a:t>Conditions générales</a:t>
            </a:r>
          </a:p>
          <a:p>
            <a:pPr>
              <a:buFont typeface="Arial" pitchFamily="34" charset="0"/>
              <a:buChar char="•"/>
            </a:pPr>
            <a:r>
              <a:rPr lang="fr-FR" dirty="0" smtClean="0"/>
              <a:t>Le mot de la fin</a:t>
            </a:r>
          </a:p>
          <a:p>
            <a:endParaRPr lang="fr-FR" dirty="0" smtClean="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La section SMUC Badminton organise une </a:t>
            </a:r>
            <a:r>
              <a:rPr lang="fr-FR" b="1" dirty="0" smtClean="0"/>
              <a:t>nouvelle formule </a:t>
            </a:r>
            <a:r>
              <a:rPr lang="fr-FR" dirty="0" smtClean="0"/>
              <a:t>pour ses adhérents: un stage de perfectionnement </a:t>
            </a:r>
            <a:r>
              <a:rPr lang="fr-FR" b="1" dirty="0" smtClean="0"/>
              <a:t>individualisé</a:t>
            </a:r>
            <a:r>
              <a:rPr lang="fr-FR" dirty="0" smtClean="0"/>
              <a:t> avec pour thématique « l’attaque en simple ».</a:t>
            </a:r>
          </a:p>
          <a:p>
            <a:pPr algn="just"/>
            <a:endParaRPr lang="fr-FR" dirty="0" smtClean="0"/>
          </a:p>
          <a:p>
            <a:pPr algn="just"/>
            <a:r>
              <a:rPr lang="fr-FR" dirty="0" smtClean="0"/>
              <a:t>Vous avez toujours rêvé de </a:t>
            </a:r>
            <a:r>
              <a:rPr lang="fr-FR" b="1" dirty="0" smtClean="0"/>
              <a:t>progresser</a:t>
            </a:r>
            <a:r>
              <a:rPr lang="fr-FR" dirty="0" smtClean="0"/>
              <a:t> dans votre sport de raquette favori, </a:t>
            </a:r>
            <a:r>
              <a:rPr lang="fr-FR" b="1" dirty="0" smtClean="0"/>
              <a:t>rapidement</a:t>
            </a:r>
            <a:r>
              <a:rPr lang="fr-FR" dirty="0" smtClean="0"/>
              <a:t> et </a:t>
            </a:r>
            <a:r>
              <a:rPr lang="fr-FR" b="1" dirty="0" smtClean="0"/>
              <a:t>sans prise de tête</a:t>
            </a:r>
            <a:r>
              <a:rPr lang="fr-FR" dirty="0" smtClean="0"/>
              <a:t>? Ces deux journées de « stage » sont faites pour vous!</a:t>
            </a:r>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L’offre d’entrainement</a:t>
            </a:r>
            <a:endParaRPr lang="fr-FR" dirty="0"/>
          </a:p>
        </p:txBody>
      </p:sp>
      <p:sp>
        <p:nvSpPr>
          <p:cNvPr id="3" name="Espace réservé du contenu 2"/>
          <p:cNvSpPr>
            <a:spLocks noGrp="1"/>
          </p:cNvSpPr>
          <p:nvPr>
            <p:ph idx="1"/>
          </p:nvPr>
        </p:nvSpPr>
        <p:spPr>
          <a:xfrm>
            <a:off x="0" y="1556792"/>
            <a:ext cx="7884368" cy="4248472"/>
          </a:xfrm>
        </p:spPr>
        <p:txBody>
          <a:bodyPr>
            <a:normAutofit fontScale="70000" lnSpcReduction="20000"/>
          </a:bodyPr>
          <a:lstStyle/>
          <a:p>
            <a:pPr algn="just"/>
            <a:r>
              <a:rPr lang="fr-FR" dirty="0" smtClean="0"/>
              <a:t>Jusqu’à </a:t>
            </a:r>
            <a:r>
              <a:rPr lang="fr-FR" b="1" dirty="0" smtClean="0"/>
              <a:t>10h de pratique </a:t>
            </a:r>
            <a:r>
              <a:rPr lang="fr-FR" dirty="0" smtClean="0"/>
              <a:t>possible*:</a:t>
            </a:r>
          </a:p>
          <a:p>
            <a:pPr algn="just"/>
            <a:endParaRPr lang="fr-FR" dirty="0" smtClean="0"/>
          </a:p>
          <a:p>
            <a:pPr lvl="1" algn="just"/>
            <a:r>
              <a:rPr lang="fr-FR" sz="2900" b="1" dirty="0" smtClean="0"/>
              <a:t>45 minutes </a:t>
            </a:r>
            <a:r>
              <a:rPr lang="fr-FR" sz="2900" dirty="0" smtClean="0"/>
              <a:t>d’entrainement </a:t>
            </a:r>
            <a:r>
              <a:rPr lang="fr-FR" sz="2900" b="1" dirty="0" smtClean="0"/>
              <a:t>individuel</a:t>
            </a:r>
          </a:p>
          <a:p>
            <a:pPr lvl="1" algn="just">
              <a:buNone/>
            </a:pPr>
            <a:r>
              <a:rPr lang="fr-FR" sz="2900" dirty="0" smtClean="0"/>
              <a:t>	</a:t>
            </a:r>
            <a:r>
              <a:rPr lang="fr-FR" sz="2300" dirty="0" smtClean="0"/>
              <a:t>avec notre entraineur Nicolas Di Piazza** où </a:t>
            </a:r>
          </a:p>
          <a:p>
            <a:pPr lvl="1" algn="just">
              <a:buNone/>
            </a:pPr>
            <a:r>
              <a:rPr lang="fr-FR" sz="2300" dirty="0" smtClean="0"/>
              <a:t>	vous choisirez quel aspect de votre jeu vous </a:t>
            </a:r>
          </a:p>
          <a:p>
            <a:pPr lvl="1" algn="just">
              <a:buNone/>
            </a:pPr>
            <a:r>
              <a:rPr lang="fr-FR" sz="2300" dirty="0" smtClean="0"/>
              <a:t>	souhaitez 	améliorer!</a:t>
            </a:r>
            <a:endParaRPr lang="fr-FR" dirty="0" smtClean="0"/>
          </a:p>
          <a:p>
            <a:pPr lvl="1" algn="just"/>
            <a:endParaRPr lang="fr-FR" dirty="0" smtClean="0"/>
          </a:p>
          <a:p>
            <a:pPr lvl="1" algn="just"/>
            <a:r>
              <a:rPr lang="fr-FR" sz="2900" b="1" dirty="0" smtClean="0"/>
              <a:t>3h</a:t>
            </a:r>
            <a:r>
              <a:rPr lang="fr-FR" sz="2900" dirty="0" smtClean="0"/>
              <a:t> </a:t>
            </a:r>
            <a:r>
              <a:rPr lang="fr-FR" sz="2900" b="1" dirty="0" smtClean="0"/>
              <a:t>d’entrainement</a:t>
            </a:r>
            <a:r>
              <a:rPr lang="fr-FR" sz="2900" dirty="0" smtClean="0"/>
              <a:t> </a:t>
            </a:r>
            <a:r>
              <a:rPr lang="fr-FR" sz="2900" b="1" dirty="0" smtClean="0"/>
              <a:t>collectif</a:t>
            </a:r>
            <a:r>
              <a:rPr lang="fr-FR" sz="2900" dirty="0" smtClean="0"/>
              <a:t> </a:t>
            </a:r>
            <a:r>
              <a:rPr lang="fr-FR" sz="2300" dirty="0" smtClean="0"/>
              <a:t>où vous </a:t>
            </a:r>
          </a:p>
          <a:p>
            <a:pPr lvl="1" algn="just">
              <a:buNone/>
            </a:pPr>
            <a:r>
              <a:rPr lang="fr-FR" sz="2300" dirty="0" smtClean="0"/>
              <a:t>	aurez l’occasion de rencontrer d’autres </a:t>
            </a:r>
          </a:p>
          <a:p>
            <a:pPr lvl="1" algn="just">
              <a:buNone/>
            </a:pPr>
            <a:r>
              <a:rPr lang="fr-FR" sz="2300" dirty="0" smtClean="0"/>
              <a:t>	personnes motivées pour progresser avec vous! </a:t>
            </a:r>
          </a:p>
          <a:p>
            <a:pPr lvl="1" algn="just">
              <a:buNone/>
            </a:pPr>
            <a:r>
              <a:rPr lang="fr-FR" sz="2300" i="1" dirty="0" smtClean="0"/>
              <a:t>	</a:t>
            </a:r>
            <a:r>
              <a:rPr lang="fr-FR" sz="1800" i="1" dirty="0" smtClean="0"/>
              <a:t>(réparties sur 2 jours)</a:t>
            </a:r>
          </a:p>
          <a:p>
            <a:pPr lvl="1" algn="just"/>
            <a:endParaRPr lang="fr-FR" i="1" dirty="0" smtClean="0"/>
          </a:p>
          <a:p>
            <a:pPr lvl="1" algn="just"/>
            <a:r>
              <a:rPr lang="fr-FR" sz="2300" dirty="0" smtClean="0"/>
              <a:t>Près de </a:t>
            </a:r>
            <a:r>
              <a:rPr lang="fr-FR" sz="2900" b="1" dirty="0" smtClean="0"/>
              <a:t>6h de </a:t>
            </a:r>
            <a:r>
              <a:rPr lang="fr-FR" sz="2900" b="1" dirty="0" smtClean="0"/>
              <a:t>matchs </a:t>
            </a:r>
            <a:r>
              <a:rPr lang="fr-FR" sz="2300" dirty="0" smtClean="0"/>
              <a:t>pour concrétiser les nouveaux atouts de votre jeu et apprendre à les transférer en situation réelle! </a:t>
            </a:r>
            <a:r>
              <a:rPr lang="fr-FR" sz="1800" i="1" dirty="0" smtClean="0"/>
              <a:t>(possibilité de demander des exercices à l’entraineur pour prolonger l’entrainement sur ce temps de matchs pour les plus motivés ;) ) </a:t>
            </a:r>
            <a:endParaRPr lang="fr-FR" i="1" dirty="0" smtClean="0"/>
          </a:p>
        </p:txBody>
      </p:sp>
      <p:pic>
        <p:nvPicPr>
          <p:cNvPr id="6145" name="Picture 1" descr="C:\Users\user\Pictures\adcock_1971084c.jpg"/>
          <p:cNvPicPr>
            <a:picLocks noChangeAspect="1" noChangeArrowheads="1"/>
          </p:cNvPicPr>
          <p:nvPr/>
        </p:nvPicPr>
        <p:blipFill>
          <a:blip r:embed="rId2" cstate="print"/>
          <a:srcRect/>
          <a:stretch>
            <a:fillRect/>
          </a:stretch>
        </p:blipFill>
        <p:spPr bwMode="auto">
          <a:xfrm>
            <a:off x="5868144" y="2348880"/>
            <a:ext cx="3013708" cy="188684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4" name="ZoneTexte 3"/>
          <p:cNvSpPr txBox="1"/>
          <p:nvPr/>
        </p:nvSpPr>
        <p:spPr>
          <a:xfrm>
            <a:off x="35496" y="6027003"/>
            <a:ext cx="9144000" cy="769441"/>
          </a:xfrm>
          <a:prstGeom prst="rect">
            <a:avLst/>
          </a:prstGeom>
          <a:noFill/>
        </p:spPr>
        <p:txBody>
          <a:bodyPr wrap="square" rtlCol="0">
            <a:spAutoFit/>
          </a:bodyPr>
          <a:lstStyle/>
          <a:p>
            <a:r>
              <a:rPr lang="fr-FR" sz="1200" dirty="0" smtClean="0"/>
              <a:t>(*)Il n’est pas obligatoire de venir dès 17h. Il est possible de venir uniquement à partir de 19h15, heure de début de l’entrainement collectif. Ca serait dommage de rater l’apéro!</a:t>
            </a:r>
          </a:p>
          <a:p>
            <a:r>
              <a:rPr lang="fr-FR" sz="1000" dirty="0" smtClean="0"/>
              <a:t>(**) 1 ou 2 joueurs seront entrainés par créneau de séance individuelle (en fonction du nombre d’inscrits). S’inscrire au choix, en fonction des disponibilités restantes, à un des 8 créneaux individuels possibles: </a:t>
            </a:r>
            <a:r>
              <a:rPr lang="fr-FR" sz="900" dirty="0" smtClean="0"/>
              <a:t>Mercredi  ou Jeudi </a:t>
            </a:r>
            <a:r>
              <a:rPr lang="fr-FR" sz="1000" dirty="0" smtClean="0"/>
              <a:t>de 17h à 17h45 ; 17h45 à 18h30; 18h30 à 19h15; </a:t>
            </a:r>
            <a:r>
              <a:rPr lang="fr-FR" sz="1000" dirty="0" smtClean="0"/>
              <a:t>20h45 </a:t>
            </a:r>
            <a:r>
              <a:rPr lang="fr-FR" sz="1000" dirty="0" smtClean="0"/>
              <a:t>à </a:t>
            </a:r>
            <a:r>
              <a:rPr lang="fr-FR" sz="1000" dirty="0" smtClean="0"/>
              <a:t>21h30</a:t>
            </a:r>
            <a:endParaRPr lang="fr-FR" sz="1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2000"/>
                                        <p:tgtEl>
                                          <p:spTgt spid="3">
                                            <p:txEl>
                                              <p:pRg st="3" end="3"/>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2000"/>
                                        <p:tgtEl>
                                          <p:spTgt spid="3">
                                            <p:txEl>
                                              <p:pRg st="5" end="5"/>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2000"/>
                                        <p:tgtEl>
                                          <p:spTgt spid="3">
                                            <p:txEl>
                                              <p:pRg st="7" end="7"/>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2000"/>
                                        <p:tgtEl>
                                          <p:spTgt spid="3">
                                            <p:txEl>
                                              <p:pRg st="9" end="9"/>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2000"/>
                                        <p:tgtEl>
                                          <p:spTgt spid="3">
                                            <p:txEl>
                                              <p:pRg st="10" end="10"/>
                                            </p:txEl>
                                          </p:spTgt>
                                        </p:tgtEl>
                                      </p:cBhvr>
                                    </p:animEffect>
                                  </p:childTnLst>
                                </p:cTn>
                              </p:par>
                            </p:childTnLst>
                          </p:cTn>
                        </p:par>
                        <p:par>
                          <p:cTn id="34" fill="hold">
                            <p:stCondLst>
                              <p:cond delay="6000"/>
                            </p:stCondLst>
                            <p:childTnLst>
                              <p:par>
                                <p:cTn id="35" presetID="10" presetClass="entr" presetSubtype="0" fill="hold" grpId="0" nodeType="after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Informations pratiques</a:t>
            </a:r>
            <a:endParaRPr lang="fr-FR" dirty="0"/>
          </a:p>
        </p:txBody>
      </p:sp>
      <p:sp>
        <p:nvSpPr>
          <p:cNvPr id="3" name="Espace réservé du contenu 2"/>
          <p:cNvSpPr>
            <a:spLocks noGrp="1"/>
          </p:cNvSpPr>
          <p:nvPr>
            <p:ph idx="1"/>
          </p:nvPr>
        </p:nvSpPr>
        <p:spPr/>
        <p:txBody>
          <a:bodyPr>
            <a:normAutofit/>
          </a:bodyPr>
          <a:lstStyle/>
          <a:p>
            <a:pPr algn="just"/>
            <a:r>
              <a:rPr lang="fr-FR" sz="2800" dirty="0" smtClean="0"/>
              <a:t>Gymnase: </a:t>
            </a:r>
            <a:r>
              <a:rPr lang="fr-FR" sz="2800" b="1" dirty="0" smtClean="0">
                <a:hlinkClick r:id="rId2"/>
              </a:rPr>
              <a:t>Teisseire</a:t>
            </a:r>
            <a:endParaRPr lang="fr-FR" sz="2800" b="1" dirty="0" smtClean="0"/>
          </a:p>
          <a:p>
            <a:pPr algn="just"/>
            <a:r>
              <a:rPr lang="fr-FR" sz="2800" dirty="0" smtClean="0"/>
              <a:t>Public maximal: </a:t>
            </a:r>
            <a:r>
              <a:rPr lang="fr-FR" sz="2800" b="1" dirty="0" smtClean="0"/>
              <a:t>16-18 personnes</a:t>
            </a:r>
          </a:p>
          <a:p>
            <a:pPr algn="just"/>
            <a:r>
              <a:rPr lang="fr-FR" sz="2800" dirty="0" smtClean="0"/>
              <a:t>Date: </a:t>
            </a:r>
            <a:r>
              <a:rPr lang="fr-FR" sz="2800" b="1" dirty="0" smtClean="0"/>
              <a:t>Mercredi &amp; jeudi 4-5 Mars 2015</a:t>
            </a:r>
          </a:p>
          <a:p>
            <a:pPr algn="just"/>
            <a:r>
              <a:rPr lang="fr-FR" sz="2800" dirty="0" smtClean="0"/>
              <a:t>Horaire: </a:t>
            </a:r>
            <a:r>
              <a:rPr lang="fr-FR" sz="1800" dirty="0" smtClean="0"/>
              <a:t>à partir de </a:t>
            </a:r>
            <a:r>
              <a:rPr lang="fr-FR" sz="2800" b="1" dirty="0" smtClean="0"/>
              <a:t>17h-21h30</a:t>
            </a:r>
            <a:r>
              <a:rPr lang="fr-FR" sz="2800" dirty="0" smtClean="0"/>
              <a:t> </a:t>
            </a:r>
            <a:r>
              <a:rPr lang="fr-FR" sz="2000" dirty="0" smtClean="0"/>
              <a:t>avec possibilité de faire uniquement </a:t>
            </a:r>
            <a:r>
              <a:rPr lang="fr-FR" sz="2000" dirty="0" smtClean="0"/>
              <a:t>19h15-21h30 </a:t>
            </a:r>
            <a:r>
              <a:rPr lang="fr-FR" sz="2000" dirty="0" smtClean="0"/>
              <a:t>pour les personnes n’étant pas disponibles plus tôt (voir « Détail déroulement des 2 journées » à la page suivante).</a:t>
            </a:r>
            <a:endParaRPr lang="fr-FR" sz="2800" dirty="0" smtClean="0"/>
          </a:p>
          <a:p>
            <a:pPr algn="just"/>
            <a:r>
              <a:rPr lang="fr-FR" sz="2800" b="1" dirty="0" smtClean="0"/>
              <a:t>Volants fournis</a:t>
            </a:r>
            <a:r>
              <a:rPr lang="fr-FR" sz="2800" dirty="0" smtClean="0"/>
              <a:t> pour les séances d’entrainements individuelles et collectives*</a:t>
            </a:r>
          </a:p>
          <a:p>
            <a:pPr algn="just"/>
            <a:r>
              <a:rPr lang="fr-FR" sz="2800" dirty="0" smtClean="0"/>
              <a:t>Prix: 15 € la </a:t>
            </a:r>
            <a:r>
              <a:rPr lang="fr-FR" sz="2800" b="1" dirty="0" smtClean="0"/>
              <a:t>journée</a:t>
            </a:r>
            <a:r>
              <a:rPr lang="fr-FR" sz="2800" dirty="0" smtClean="0"/>
              <a:t> / 20 € les </a:t>
            </a:r>
            <a:r>
              <a:rPr lang="fr-FR" sz="2800" b="1" dirty="0" smtClean="0"/>
              <a:t>deux jours </a:t>
            </a:r>
          </a:p>
          <a:p>
            <a:pPr algn="just"/>
            <a:endParaRPr lang="fr-FR" b="1" dirty="0" smtClean="0"/>
          </a:p>
        </p:txBody>
      </p:sp>
      <p:sp>
        <p:nvSpPr>
          <p:cNvPr id="4" name="ZoneTexte 3"/>
          <p:cNvSpPr txBox="1"/>
          <p:nvPr/>
        </p:nvSpPr>
        <p:spPr>
          <a:xfrm>
            <a:off x="0" y="6453336"/>
            <a:ext cx="9144000" cy="300082"/>
          </a:xfrm>
          <a:prstGeom prst="rect">
            <a:avLst/>
          </a:prstGeom>
          <a:noFill/>
        </p:spPr>
        <p:txBody>
          <a:bodyPr wrap="square" rtlCol="0">
            <a:spAutoFit/>
          </a:bodyPr>
          <a:lstStyle/>
          <a:p>
            <a:r>
              <a:rPr lang="fr-FR" sz="1350" dirty="0" smtClean="0"/>
              <a:t>(*) les volants ne sont pas fournis sur les matchs (les joueurs sont invités à se munir de leurs propres volants)</a:t>
            </a:r>
            <a:endParaRPr lang="fr-FR" sz="13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Détail déroulement des 2 journées</a:t>
            </a:r>
            <a:endParaRPr lang="fr-FR" dirty="0"/>
          </a:p>
        </p:txBody>
      </p:sp>
      <p:graphicFrame>
        <p:nvGraphicFramePr>
          <p:cNvPr id="11" name="Espace réservé du contenu 10"/>
          <p:cNvGraphicFramePr>
            <a:graphicFrameLocks noGrp="1"/>
          </p:cNvGraphicFramePr>
          <p:nvPr>
            <p:ph idx="1"/>
          </p:nvPr>
        </p:nvGraphicFramePr>
        <p:xfrm>
          <a:off x="3923928" y="1882808"/>
          <a:ext cx="4762872"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https://fbcdn-sphotos-d-a.akamaihd.net/hphotos-ak-xfp1/v/t1.0-9/10703611_339826429525067_695644852095752573_n.jpg?oh=6aeb1c5fa66d96dc724aa5c2f27ed5ac&amp;oe=5563892A&amp;__gda__=1431397809_bdcc3402c5f3169353acc93b1e133b52"/>
          <p:cNvPicPr>
            <a:picLocks noChangeAspect="1" noChangeArrowheads="1"/>
          </p:cNvPicPr>
          <p:nvPr/>
        </p:nvPicPr>
        <p:blipFill>
          <a:blip r:embed="rId7" cstate="print"/>
          <a:srcRect/>
          <a:stretch>
            <a:fillRect/>
          </a:stretch>
        </p:blipFill>
        <p:spPr bwMode="auto">
          <a:xfrm>
            <a:off x="251520" y="1988840"/>
            <a:ext cx="3639389" cy="204715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3078" name="Picture 6" descr="http://www.scmp.com/sites/default/files/styles/980w/public/2014/04/27/badminton-world-chn-_wh2851.jpg?itok=eEprL1FW"/>
          <p:cNvPicPr>
            <a:picLocks noChangeAspect="1" noChangeArrowheads="1"/>
          </p:cNvPicPr>
          <p:nvPr/>
        </p:nvPicPr>
        <p:blipFill>
          <a:blip r:embed="rId8" cstate="print"/>
          <a:srcRect/>
          <a:stretch>
            <a:fillRect/>
          </a:stretch>
        </p:blipFill>
        <p:spPr bwMode="auto">
          <a:xfrm>
            <a:off x="0" y="4103230"/>
            <a:ext cx="3923928" cy="24985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7" name="Rectangle 16"/>
          <p:cNvSpPr/>
          <p:nvPr/>
        </p:nvSpPr>
        <p:spPr>
          <a:xfrm>
            <a:off x="827584" y="3501008"/>
            <a:ext cx="352532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Et l’apéro!</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Inscriptions</a:t>
            </a:r>
            <a:endParaRPr lang="fr-FR" dirty="0"/>
          </a:p>
        </p:txBody>
      </p:sp>
      <p:sp>
        <p:nvSpPr>
          <p:cNvPr id="3" name="Espace réservé du contenu 2"/>
          <p:cNvSpPr>
            <a:spLocks noGrp="1"/>
          </p:cNvSpPr>
          <p:nvPr>
            <p:ph idx="1"/>
          </p:nvPr>
        </p:nvSpPr>
        <p:spPr>
          <a:xfrm>
            <a:off x="457200" y="1556792"/>
            <a:ext cx="8229600" cy="2376264"/>
          </a:xfrm>
        </p:spPr>
        <p:txBody>
          <a:bodyPr>
            <a:normAutofit fontScale="85000" lnSpcReduction="20000"/>
          </a:bodyPr>
          <a:lstStyle/>
          <a:p>
            <a:r>
              <a:rPr lang="fr-FR" sz="2800" dirty="0" smtClean="0"/>
              <a:t>Inscription:  à </a:t>
            </a:r>
            <a:r>
              <a:rPr lang="fr-FR" sz="2800" b="1" dirty="0" err="1" smtClean="0"/>
              <a:t>secretariat</a:t>
            </a:r>
            <a:r>
              <a:rPr lang="fr-FR" sz="2800" b="1" dirty="0" smtClean="0"/>
              <a:t>@</a:t>
            </a:r>
            <a:r>
              <a:rPr lang="fr-FR" sz="2800" b="1" dirty="0" err="1" smtClean="0"/>
              <a:t>smucbadminton</a:t>
            </a:r>
            <a:r>
              <a:rPr lang="fr-FR" sz="2800" dirty="0" smtClean="0"/>
              <a:t> du 2 au 22 février. </a:t>
            </a:r>
          </a:p>
          <a:p>
            <a:pPr lvl="1"/>
            <a:r>
              <a:rPr lang="fr-FR" sz="2400" dirty="0" smtClean="0"/>
              <a:t>Prendre contact par mail pour choisir l’horaire et le jour de la séance individuelle (en fonction des disponibilités restantes: 1</a:t>
            </a:r>
            <a:r>
              <a:rPr lang="fr-FR" sz="2400" baseline="30000" dirty="0" smtClean="0"/>
              <a:t>er</a:t>
            </a:r>
            <a:r>
              <a:rPr lang="fr-FR" sz="2400" dirty="0" smtClean="0"/>
              <a:t> arrivé = 1</a:t>
            </a:r>
            <a:r>
              <a:rPr lang="fr-FR" sz="2400" baseline="30000" dirty="0" smtClean="0"/>
              <a:t>er</a:t>
            </a:r>
            <a:r>
              <a:rPr lang="fr-FR" sz="2400" dirty="0" smtClean="0"/>
              <a:t> servi!)</a:t>
            </a:r>
          </a:p>
          <a:p>
            <a:pPr lvl="1"/>
            <a:r>
              <a:rPr lang="fr-FR" sz="2400" dirty="0" smtClean="0"/>
              <a:t>L’inscription ne sera validée qu’après réception du règlement (à transmettre à un membre du Comité Directeur, leurs noms sont disponibles </a:t>
            </a:r>
            <a:r>
              <a:rPr lang="fr-FR" sz="2400" dirty="0" smtClean="0">
                <a:hlinkClick r:id="rId2"/>
              </a:rPr>
              <a:t>ici</a:t>
            </a:r>
            <a:r>
              <a:rPr lang="fr-FR" sz="2400" dirty="0" smtClean="0"/>
              <a:t>).</a:t>
            </a:r>
          </a:p>
          <a:p>
            <a:endParaRPr lang="fr-FR" dirty="0"/>
          </a:p>
        </p:txBody>
      </p:sp>
      <p:graphicFrame>
        <p:nvGraphicFramePr>
          <p:cNvPr id="5" name="Tableau 4"/>
          <p:cNvGraphicFramePr>
            <a:graphicFrameLocks noGrp="1"/>
          </p:cNvGraphicFramePr>
          <p:nvPr/>
        </p:nvGraphicFramePr>
        <p:xfrm>
          <a:off x="683568" y="3933056"/>
          <a:ext cx="7848872" cy="2595880"/>
        </p:xfrm>
        <a:graphic>
          <a:graphicData uri="http://schemas.openxmlformats.org/drawingml/2006/table">
            <a:tbl>
              <a:tblPr firstRow="1" bandRow="1">
                <a:tableStyleId>{37CE84F3-28C3-443E-9E96-99CF82512B78}</a:tableStyleId>
              </a:tblPr>
              <a:tblGrid>
                <a:gridCol w="7848872"/>
              </a:tblGrid>
              <a:tr h="370840">
                <a:tc>
                  <a:txBody>
                    <a:bodyPr/>
                    <a:lstStyle/>
                    <a:p>
                      <a:r>
                        <a:rPr lang="fr-FR" dirty="0" smtClean="0"/>
                        <a:t>Informations </a:t>
                      </a:r>
                      <a:r>
                        <a:rPr lang="fr-FR" sz="1400" b="0" dirty="0" smtClean="0"/>
                        <a:t>(à transmettre par mail)</a:t>
                      </a:r>
                      <a:endParaRPr lang="fr-FR" b="0" dirty="0"/>
                    </a:p>
                  </a:txBody>
                  <a:tcPr/>
                </a:tc>
              </a:tr>
              <a:tr h="370840">
                <a:tc>
                  <a:txBody>
                    <a:bodyPr/>
                    <a:lstStyle/>
                    <a:p>
                      <a:r>
                        <a:rPr lang="fr-FR" dirty="0" smtClean="0"/>
                        <a:t>Nom</a:t>
                      </a:r>
                      <a:endParaRPr lang="fr-FR" dirty="0"/>
                    </a:p>
                  </a:txBody>
                  <a:tcPr/>
                </a:tc>
              </a:tr>
              <a:tr h="370840">
                <a:tc>
                  <a:txBody>
                    <a:bodyPr/>
                    <a:lstStyle/>
                    <a:p>
                      <a:r>
                        <a:rPr lang="fr-FR" dirty="0" smtClean="0"/>
                        <a:t>Prénom</a:t>
                      </a:r>
                      <a:endParaRPr lang="fr-FR" dirty="0"/>
                    </a:p>
                  </a:txBody>
                  <a:tcPr/>
                </a:tc>
              </a:tr>
              <a:tr h="370840">
                <a:tc>
                  <a:txBody>
                    <a:bodyPr/>
                    <a:lstStyle/>
                    <a:p>
                      <a:r>
                        <a:rPr lang="fr-FR" dirty="0" smtClean="0"/>
                        <a:t>Adresse mail</a:t>
                      </a:r>
                      <a:endParaRPr lang="fr-FR" dirty="0"/>
                    </a:p>
                  </a:txBody>
                  <a:tcPr/>
                </a:tc>
              </a:tr>
              <a:tr h="370840">
                <a:tc>
                  <a:txBody>
                    <a:bodyPr/>
                    <a:lstStyle/>
                    <a:p>
                      <a:r>
                        <a:rPr lang="fr-FR" dirty="0" smtClean="0"/>
                        <a:t>Classement</a:t>
                      </a:r>
                      <a:endParaRPr lang="fr-FR" dirty="0"/>
                    </a:p>
                  </a:txBody>
                  <a:tcPr/>
                </a:tc>
              </a:tr>
              <a:tr h="370840">
                <a:tc>
                  <a:txBody>
                    <a:bodyPr/>
                    <a:lstStyle/>
                    <a:p>
                      <a:r>
                        <a:rPr lang="fr-FR" dirty="0" smtClean="0"/>
                        <a:t>Journée(s) de</a:t>
                      </a:r>
                      <a:r>
                        <a:rPr lang="fr-FR" baseline="0" dirty="0" smtClean="0"/>
                        <a:t> stage(s):        □ Mercredi 4 Mars        □ Jeudi 5 Mars</a:t>
                      </a:r>
                      <a:endParaRPr lang="fr-FR" dirty="0"/>
                    </a:p>
                  </a:txBody>
                  <a:tcPr/>
                </a:tc>
              </a:tr>
              <a:tr h="370840">
                <a:tc>
                  <a:txBody>
                    <a:bodyPr/>
                    <a:lstStyle/>
                    <a:p>
                      <a:r>
                        <a:rPr lang="fr-FR" sz="1400" dirty="0" smtClean="0"/>
                        <a:t>J'ai lu et j'accepte les conditions générales*          </a:t>
                      </a:r>
                      <a:r>
                        <a:rPr lang="fr-FR" baseline="0" dirty="0" smtClean="0"/>
                        <a:t>□ Oui         □ Non </a:t>
                      </a:r>
                      <a:endParaRPr lang="fr-FR" dirty="0"/>
                    </a:p>
                  </a:txBody>
                  <a:tcPr/>
                </a:tc>
              </a:tr>
            </a:tbl>
          </a:graphicData>
        </a:graphic>
      </p:graphicFrame>
      <p:sp>
        <p:nvSpPr>
          <p:cNvPr id="6" name="ZoneTexte 5"/>
          <p:cNvSpPr txBox="1"/>
          <p:nvPr/>
        </p:nvSpPr>
        <p:spPr>
          <a:xfrm>
            <a:off x="5796136" y="6525344"/>
            <a:ext cx="2759089" cy="261610"/>
          </a:xfrm>
          <a:prstGeom prst="rect">
            <a:avLst/>
          </a:prstGeom>
          <a:noFill/>
        </p:spPr>
        <p:txBody>
          <a:bodyPr wrap="none" rtlCol="0">
            <a:spAutoFit/>
          </a:bodyPr>
          <a:lstStyle/>
          <a:p>
            <a:r>
              <a:rPr lang="fr-FR" sz="1100" dirty="0" smtClean="0"/>
              <a:t>(*) Obligatoire pour s’inscrire au stage</a:t>
            </a:r>
            <a:endParaRPr lang="fr-FR"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Conditions générales</a:t>
            </a:r>
            <a:endParaRPr lang="fr-FR" dirty="0"/>
          </a:p>
        </p:txBody>
      </p:sp>
      <p:sp>
        <p:nvSpPr>
          <p:cNvPr id="3" name="Espace réservé du contenu 2"/>
          <p:cNvSpPr>
            <a:spLocks noGrp="1"/>
          </p:cNvSpPr>
          <p:nvPr>
            <p:ph idx="1"/>
          </p:nvPr>
        </p:nvSpPr>
        <p:spPr/>
        <p:txBody>
          <a:bodyPr>
            <a:normAutofit fontScale="55000" lnSpcReduction="20000"/>
          </a:bodyPr>
          <a:lstStyle/>
          <a:p>
            <a:pPr>
              <a:buNone/>
            </a:pPr>
            <a:r>
              <a:rPr lang="fr-FR" i="1" dirty="0" smtClean="0"/>
              <a:t>Au sein de la section SMUC Badminton, nous avons mis en place des conditions générales d’annulation pour améliorer les conditions d’accueil de notre public lors de nos évènements. Nous les appliquerons pour protéger aussi bien l’association que ses adhérents:</a:t>
            </a:r>
          </a:p>
          <a:p>
            <a:endParaRPr lang="fr-FR" dirty="0" smtClean="0"/>
          </a:p>
          <a:p>
            <a:r>
              <a:rPr lang="fr-FR" b="1" dirty="0" smtClean="0"/>
              <a:t>En cas d’annulation du stage - de la part du SMUC Badminton</a:t>
            </a:r>
            <a:r>
              <a:rPr lang="fr-FR" b="1" i="1" dirty="0" smtClean="0"/>
              <a:t>:</a:t>
            </a:r>
          </a:p>
          <a:p>
            <a:pPr lvl="1"/>
            <a:r>
              <a:rPr lang="fr-FR" dirty="0" smtClean="0"/>
              <a:t>E n cas d’impossibilité d’assurer le stage, la section SMUC Badminton se réserve le droit d’annuler ledit stage. Le cas échéant, </a:t>
            </a:r>
            <a:r>
              <a:rPr lang="fr-FR" b="1" dirty="0" smtClean="0"/>
              <a:t>vous serez avertis par mail et remboursés intégralement.</a:t>
            </a:r>
          </a:p>
          <a:p>
            <a:pPr lvl="1"/>
            <a:endParaRPr lang="fr-FR" dirty="0" smtClean="0"/>
          </a:p>
          <a:p>
            <a:r>
              <a:rPr lang="fr-FR" b="1" dirty="0" smtClean="0"/>
              <a:t>En cas d’annulation du stage - de la part d’un stagiaire :</a:t>
            </a:r>
          </a:p>
          <a:p>
            <a:pPr lvl="1"/>
            <a:r>
              <a:rPr lang="fr-FR" dirty="0" smtClean="0"/>
              <a:t>Toute annulation, quel qu’en soit le motif, doit être notifiée par lettre recommandée avec accusé de réception à l’adresse du SMUC Général (Stade Marseillais Université Club; 65 avenue Clot Bey; 13008 Marseille)</a:t>
            </a:r>
          </a:p>
          <a:p>
            <a:pPr lvl="1"/>
            <a:r>
              <a:rPr lang="fr-FR" dirty="0" smtClean="0"/>
              <a:t>Le SMUC Badminton conservera tout ou partie des sommes versées en fonction de la date d’annulation (cachet de la poste faisant foi):</a:t>
            </a:r>
          </a:p>
          <a:p>
            <a:pPr lvl="2"/>
            <a:r>
              <a:rPr lang="fr-FR" dirty="0" smtClean="0"/>
              <a:t>Annulation dans les </a:t>
            </a:r>
            <a:r>
              <a:rPr lang="fr-FR" b="1" dirty="0" smtClean="0"/>
              <a:t>cinq derniers jours avant la date de début du stage ou absence au début du stage: </a:t>
            </a:r>
            <a:r>
              <a:rPr lang="fr-FR" dirty="0" smtClean="0"/>
              <a:t>le SMUC Badminton </a:t>
            </a:r>
            <a:r>
              <a:rPr lang="fr-FR" b="1" i="1" dirty="0" smtClean="0"/>
              <a:t> conserve l’ensemble des sommes versées.</a:t>
            </a:r>
          </a:p>
          <a:p>
            <a:pPr lvl="2"/>
            <a:r>
              <a:rPr lang="fr-FR" dirty="0" smtClean="0"/>
              <a:t>Tout stage commencé ne peut donner lieu à aucun remboursement, quelle que soit la raison de l’arrêt.</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 très bientôt sur les terrains</a:t>
            </a:r>
            <a:endParaRPr lang="fr-FR" dirty="0"/>
          </a:p>
        </p:txBody>
      </p:sp>
      <p:pic>
        <p:nvPicPr>
          <p:cNvPr id="21506" name="Picture 2" descr="C:\Users\user\Pictures\image_largetrfbgjnhkl;.jpg"/>
          <p:cNvPicPr>
            <a:picLocks noChangeAspect="1" noChangeArrowheads="1"/>
          </p:cNvPicPr>
          <p:nvPr/>
        </p:nvPicPr>
        <p:blipFill>
          <a:blip r:embed="rId2" cstate="print"/>
          <a:srcRect/>
          <a:stretch>
            <a:fillRect/>
          </a:stretch>
        </p:blipFill>
        <p:spPr bwMode="auto">
          <a:xfrm>
            <a:off x="827584" y="1556792"/>
            <a:ext cx="7315200" cy="4857750"/>
          </a:xfrm>
          <a:prstGeom prst="rect">
            <a:avLst/>
          </a:prstGeom>
          <a:noFill/>
        </p:spPr>
      </p:pic>
      <p:sp>
        <p:nvSpPr>
          <p:cNvPr id="7" name="Rectangle 6"/>
          <p:cNvSpPr/>
          <p:nvPr/>
        </p:nvSpPr>
        <p:spPr>
          <a:xfrm>
            <a:off x="539551" y="1916832"/>
            <a:ext cx="7992889" cy="1077218"/>
          </a:xfrm>
          <a:prstGeom prst="rect">
            <a:avLst/>
          </a:prstGeom>
          <a:noFill/>
          <a:effectLst>
            <a:innerShdw blurRad="63500" dist="50800" dir="2700000">
              <a:prstClr val="black">
                <a:alpha val="0"/>
              </a:prstClr>
            </a:innerShdw>
          </a:effectLst>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Dépêchez-vous, il n’y aura pas de la place pour tout le monde! ;)</a:t>
            </a:r>
            <a:endParaRPr lang="fr-FR"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5060</TotalTime>
  <Words>594</Words>
  <Application>Microsoft Office PowerPoint</Application>
  <PresentationFormat>Affichage à l'écran (4:3)</PresentationFormat>
  <Paragraphs>83</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Verve</vt:lpstr>
      <vt:lpstr>« Stages » Adultes </vt:lpstr>
      <vt:lpstr>Informations pour le public</vt:lpstr>
      <vt:lpstr>Introduction</vt:lpstr>
      <vt:lpstr>L’offre d’entrainement</vt:lpstr>
      <vt:lpstr>Informations pratiques</vt:lpstr>
      <vt:lpstr>Détail déroulement des 2 journées</vt:lpstr>
      <vt:lpstr>Inscriptions</vt:lpstr>
      <vt:lpstr>Conditions générales</vt:lpstr>
      <vt:lpstr>A très bientôt sur les terrains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Stages » Adultes</dc:title>
  <dc:creator>user</dc:creator>
  <cp:lastModifiedBy>user</cp:lastModifiedBy>
  <cp:revision>75</cp:revision>
  <dcterms:created xsi:type="dcterms:W3CDTF">2015-02-02T11:06:31Z</dcterms:created>
  <dcterms:modified xsi:type="dcterms:W3CDTF">2015-02-08T16:37:21Z</dcterms:modified>
</cp:coreProperties>
</file>